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42337-4F66-49AF-8283-7367ECCBCDE5}" type="datetimeFigureOut">
              <a:rPr lang="en-US" smtClean="0"/>
              <a:pPr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74CAA-6004-4AEC-9591-02E8627B0C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792162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SINDROMUL PATAU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trisomia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13) – CASE REPORT</a:t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Calin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Alina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Cretu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Mariana,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Mitrea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Geta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Busila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Camelia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Titiuca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 Carmen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Facultatea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Medicina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Farmacie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,,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Universitatea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Dunarea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Jos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” Galati</a:t>
            </a:r>
            <a:br>
              <a:rPr lang="en-US" sz="1200" dirty="0" smtClean="0">
                <a:latin typeface="Times New Roman" pitchFamily="18" charset="0"/>
                <a:cs typeface="Times New Roman" pitchFamily="18" charset="0"/>
              </a:rPr>
            </a:b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143000"/>
            <a:ext cx="3810000" cy="14478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Sdr.Patau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revalenta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 de 1/12.000  din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sarcinile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nou-nascuti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vii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are potential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letal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mare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intre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sapt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sapt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Riscul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trisomiei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13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creste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mamei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scade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gestatie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Sansa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de a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ajunge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termen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, cu un fat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viabil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mica.</a:t>
            </a:r>
          </a:p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Prima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saptamana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supravietuire-40%</a:t>
            </a:r>
          </a:p>
          <a:p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Primul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an supravietuire-3%</a:t>
            </a:r>
          </a:p>
          <a:p>
            <a:endParaRPr lang="en-US" sz="4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590800"/>
            <a:ext cx="4419600" cy="4267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sz="1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 err="1" smtClean="0">
                <a:latin typeface="Times New Roman" pitchFamily="18" charset="0"/>
                <a:cs typeface="Times New Roman" pitchFamily="18" charset="0"/>
              </a:rPr>
              <a:t>Complicatii</a:t>
            </a:r>
            <a:r>
              <a:rPr lang="en-US" sz="1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;Creste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riscul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preeclampsie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in trim II-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III;creste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cantitatea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LA-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risc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nast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prematura;IUGR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fetii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anomalii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cardiace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severe;</a:t>
            </a:r>
          </a:p>
          <a:p>
            <a:endParaRPr lang="en-US" sz="12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b="1" i="1" u="sng" dirty="0" smtClean="0">
                <a:latin typeface="Times New Roman" pitchFamily="18" charset="0"/>
                <a:cs typeface="Times New Roman" pitchFamily="18" charset="0"/>
              </a:rPr>
              <a:t>CASE REPORT:</a:t>
            </a:r>
            <a:endParaRPr lang="en-US" sz="1200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 2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nasteri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normale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antecedente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prezint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17-18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sapt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medic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cand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constata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Holoprozencefalie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Microoftalmie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Hipotelorism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/Proboscis/</a:t>
            </a:r>
          </a:p>
          <a:p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Nara 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unica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Displazie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renala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i="1" dirty="0" err="1" smtClean="0">
                <a:latin typeface="Times New Roman" pitchFamily="18" charset="0"/>
                <a:cs typeface="Times New Roman" pitchFamily="18" charset="0"/>
              </a:rPr>
              <a:t>bilaterala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>
              <a:buNone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              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efectueaza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amniocenteza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constata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atat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testul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rapid cat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certitudine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prezenta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cromozomi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13 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Sdr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Patau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consiliata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faca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interupere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terapeutica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cuplul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etnie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araba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doreste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evolueze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termen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Complicatii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sarcina:IUGR,Hidramnios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prezent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are   31 Sapt+3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zile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programa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cezariana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38 sapt+3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zile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" b="1" i="1" u="sng" dirty="0" smtClean="0">
                <a:latin typeface="Times New Roman" pitchFamily="18" charset="0"/>
                <a:cs typeface="Times New Roman" pitchFamily="18" charset="0"/>
              </a:rPr>
              <a:t>PARTICULARITATEA CAZULUI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diagnosticata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corect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sapt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18),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consiliata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asupra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sanselor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mici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supravietuire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ale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fatului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, 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decis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strict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motive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religioase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continue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cursul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asumandu-si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riscurile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14801" y="1143000"/>
            <a:ext cx="4876799" cy="14478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i="1" u="sng" dirty="0" smtClean="0">
                <a:latin typeface="Times New Roman" pitchFamily="18" charset="0"/>
                <a:cs typeface="Times New Roman" pitchFamily="18" charset="0"/>
              </a:rPr>
              <a:t>ANOMALII FETALE IN SINDROMUL PATAU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Holoprozencefalie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 in 2/3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cazuri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asociata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microcefalie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hipotelorism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anomalii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nazale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unica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/proboscis);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Anomalii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cardiace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(90%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cazuri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);DNT(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cefalocel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Anomalii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despicatura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buza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microftalmie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Omfalocel;Displazie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renala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chistica;Polidactilie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1" y="2590800"/>
            <a:ext cx="1447800" cy="129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810000"/>
            <a:ext cx="166035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5105400"/>
            <a:ext cx="1676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5105400"/>
            <a:ext cx="165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5105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3810000"/>
            <a:ext cx="121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2286000"/>
            <a:ext cx="1295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0" y="2590800"/>
            <a:ext cx="1600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3886200"/>
            <a:ext cx="1752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133</TotalTime>
  <Words>269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SINDROMUL PATAU (trisomia 13) – CASE REPORT Calin Alina, Cretu Mariana, Mitrea Geta, Busila Camelia, Titiuca Carmen Facultatea  de Medicina si Farmacie ,, Universitatea Dunarea de Jos” Galati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56</cp:revision>
  <dcterms:created xsi:type="dcterms:W3CDTF">2016-10-09T13:19:11Z</dcterms:created>
  <dcterms:modified xsi:type="dcterms:W3CDTF">2016-10-09T15:46:53Z</dcterms:modified>
</cp:coreProperties>
</file>