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Default Extension="png" ContentType="image/png"/>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Lst>
  <p:notesMasterIdLst>
    <p:notesMasterId r:id="rId3"/>
  </p:notesMasterIdLst>
  <p:handoutMasterIdLst>
    <p:handoutMasterId r:id="rId4"/>
  </p:handoutMasterIdLst>
  <p:sldIdLst>
    <p:sldId id="257" r:id="rId2"/>
  </p:sldIdLst>
  <p:sldSz cx="9144000" cy="5143500" type="screen16x9"/>
  <p:notesSz cx="9601200" cy="7315200"/>
  <p:defaultTextStyle>
    <a:defPPr>
      <a:defRPr lang="en-US"/>
    </a:defPPr>
    <a:lvl1pPr algn="l" rtl="0" fontAlgn="base">
      <a:spcBef>
        <a:spcPct val="0"/>
      </a:spcBef>
      <a:spcAft>
        <a:spcPct val="0"/>
      </a:spcAft>
      <a:defRPr sz="1100" kern="1200">
        <a:solidFill>
          <a:schemeClr val="tx1"/>
        </a:solidFill>
        <a:latin typeface="Times New Roman" pitchFamily="18" charset="0"/>
        <a:ea typeface="+mn-ea"/>
        <a:cs typeface="Arial" charset="0"/>
      </a:defRPr>
    </a:lvl1pPr>
    <a:lvl2pPr marL="84920" indent="143649" algn="l" rtl="0" fontAlgn="base">
      <a:spcBef>
        <a:spcPct val="0"/>
      </a:spcBef>
      <a:spcAft>
        <a:spcPct val="0"/>
      </a:spcAft>
      <a:defRPr sz="1100" kern="1200">
        <a:solidFill>
          <a:schemeClr val="tx1"/>
        </a:solidFill>
        <a:latin typeface="Times New Roman" pitchFamily="18" charset="0"/>
        <a:ea typeface="+mn-ea"/>
        <a:cs typeface="Arial" charset="0"/>
      </a:defRPr>
    </a:lvl2pPr>
    <a:lvl3pPr marL="169839" indent="287298" algn="l" rtl="0" fontAlgn="base">
      <a:spcBef>
        <a:spcPct val="0"/>
      </a:spcBef>
      <a:spcAft>
        <a:spcPct val="0"/>
      </a:spcAft>
      <a:defRPr sz="1100" kern="1200">
        <a:solidFill>
          <a:schemeClr val="tx1"/>
        </a:solidFill>
        <a:latin typeface="Times New Roman" pitchFamily="18" charset="0"/>
        <a:ea typeface="+mn-ea"/>
        <a:cs typeface="Arial" charset="0"/>
      </a:defRPr>
    </a:lvl3pPr>
    <a:lvl4pPr marL="254759" indent="430947" algn="l" rtl="0" fontAlgn="base">
      <a:spcBef>
        <a:spcPct val="0"/>
      </a:spcBef>
      <a:spcAft>
        <a:spcPct val="0"/>
      </a:spcAft>
      <a:defRPr sz="1100" kern="1200">
        <a:solidFill>
          <a:schemeClr val="tx1"/>
        </a:solidFill>
        <a:latin typeface="Times New Roman" pitchFamily="18" charset="0"/>
        <a:ea typeface="+mn-ea"/>
        <a:cs typeface="Arial" charset="0"/>
      </a:defRPr>
    </a:lvl4pPr>
    <a:lvl5pPr marL="339678" indent="574595" algn="l" rtl="0" fontAlgn="base">
      <a:spcBef>
        <a:spcPct val="0"/>
      </a:spcBef>
      <a:spcAft>
        <a:spcPct val="0"/>
      </a:spcAft>
      <a:defRPr sz="1100" kern="1200">
        <a:solidFill>
          <a:schemeClr val="tx1"/>
        </a:solidFill>
        <a:latin typeface="Times New Roman" pitchFamily="18" charset="0"/>
        <a:ea typeface="+mn-ea"/>
        <a:cs typeface="Arial" charset="0"/>
      </a:defRPr>
    </a:lvl5pPr>
    <a:lvl6pPr marL="1142841" algn="l" defTabSz="457137" rtl="0" eaLnBrk="1" latinLnBrk="0" hangingPunct="1">
      <a:defRPr sz="1100" kern="1200">
        <a:solidFill>
          <a:schemeClr val="tx1"/>
        </a:solidFill>
        <a:latin typeface="Times New Roman" pitchFamily="18" charset="0"/>
        <a:ea typeface="+mn-ea"/>
        <a:cs typeface="Arial" charset="0"/>
      </a:defRPr>
    </a:lvl6pPr>
    <a:lvl7pPr marL="1371410" algn="l" defTabSz="457137" rtl="0" eaLnBrk="1" latinLnBrk="0" hangingPunct="1">
      <a:defRPr sz="1100" kern="1200">
        <a:solidFill>
          <a:schemeClr val="tx1"/>
        </a:solidFill>
        <a:latin typeface="Times New Roman" pitchFamily="18" charset="0"/>
        <a:ea typeface="+mn-ea"/>
        <a:cs typeface="Arial" charset="0"/>
      </a:defRPr>
    </a:lvl7pPr>
    <a:lvl8pPr marL="1599978" algn="l" defTabSz="457137" rtl="0" eaLnBrk="1" latinLnBrk="0" hangingPunct="1">
      <a:defRPr sz="1100" kern="1200">
        <a:solidFill>
          <a:schemeClr val="tx1"/>
        </a:solidFill>
        <a:latin typeface="Times New Roman" pitchFamily="18" charset="0"/>
        <a:ea typeface="+mn-ea"/>
        <a:cs typeface="Arial" charset="0"/>
      </a:defRPr>
    </a:lvl8pPr>
    <a:lvl9pPr marL="1828547" algn="l" defTabSz="457137" rtl="0" eaLnBrk="1" latinLnBrk="0" hangingPunct="1">
      <a:defRPr sz="1100" kern="1200">
        <a:solidFill>
          <a:schemeClr val="tx1"/>
        </a:solidFill>
        <a:latin typeface="Times New Roman" pitchFamily="18"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00696E"/>
    <a:srgbClr val="00FFFF"/>
    <a:srgbClr val="A77D00"/>
    <a:srgbClr val="007379"/>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2757" autoAdjust="0"/>
    <p:restoredTop sz="95527" autoAdjust="0"/>
  </p:normalViewPr>
  <p:slideViewPr>
    <p:cSldViewPr>
      <p:cViewPr>
        <p:scale>
          <a:sx n="130" d="100"/>
          <a:sy n="130" d="100"/>
        </p:scale>
        <p:origin x="-132" y="-108"/>
      </p:cViewPr>
      <p:guideLst>
        <p:guide orient="horz" pos="1380"/>
        <p:guide orient="horz" pos="1697"/>
        <p:guide pos="3140"/>
        <p:guide pos="412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146" name="Rectangle 2"/>
          <p:cNvSpPr>
            <a:spLocks noGrp="1" noChangeArrowheads="1"/>
          </p:cNvSpPr>
          <p:nvPr>
            <p:ph type="hdr" sz="quarter"/>
          </p:nvPr>
        </p:nvSpPr>
        <p:spPr bwMode="auto">
          <a:xfrm>
            <a:off x="0" y="0"/>
            <a:ext cx="4160937" cy="365276"/>
          </a:xfrm>
          <a:prstGeom prst="rect">
            <a:avLst/>
          </a:prstGeom>
          <a:noFill/>
          <a:ln>
            <a:noFill/>
          </a:ln>
          <a:effectLst/>
          <a:extLst/>
        </p:spPr>
        <p:txBody>
          <a:bodyPr vert="horz" wrap="square" lIns="92763" tIns="46381" rIns="92763" bIns="46381" numCol="1" anchor="t" anchorCtr="0" compatLnSpc="1">
            <a:prstTxWarp prst="textNoShape">
              <a:avLst/>
            </a:prstTxWarp>
          </a:bodyPr>
          <a:lstStyle>
            <a:lvl1pPr defTabSz="927100">
              <a:defRPr sz="1200">
                <a:cs typeface="+mn-cs"/>
              </a:defRPr>
            </a:lvl1pPr>
          </a:lstStyle>
          <a:p>
            <a:pPr>
              <a:defRPr/>
            </a:pPr>
            <a:endParaRPr lang="en-US"/>
          </a:p>
        </p:txBody>
      </p:sp>
      <p:sp>
        <p:nvSpPr>
          <p:cNvPr id="6147" name="Rectangle 3"/>
          <p:cNvSpPr>
            <a:spLocks noGrp="1" noChangeArrowheads="1"/>
          </p:cNvSpPr>
          <p:nvPr>
            <p:ph type="dt" sz="quarter" idx="1"/>
          </p:nvPr>
        </p:nvSpPr>
        <p:spPr bwMode="auto">
          <a:xfrm>
            <a:off x="5440265" y="0"/>
            <a:ext cx="4160936" cy="365276"/>
          </a:xfrm>
          <a:prstGeom prst="rect">
            <a:avLst/>
          </a:prstGeom>
          <a:noFill/>
          <a:ln>
            <a:noFill/>
          </a:ln>
          <a:effectLst/>
          <a:extLst/>
        </p:spPr>
        <p:txBody>
          <a:bodyPr vert="horz" wrap="square" lIns="92763" tIns="46381" rIns="92763" bIns="46381" numCol="1" anchor="t" anchorCtr="0" compatLnSpc="1">
            <a:prstTxWarp prst="textNoShape">
              <a:avLst/>
            </a:prstTxWarp>
          </a:bodyPr>
          <a:lstStyle>
            <a:lvl1pPr algn="r" defTabSz="927100">
              <a:defRPr sz="1200">
                <a:cs typeface="+mn-cs"/>
              </a:defRPr>
            </a:lvl1pPr>
          </a:lstStyle>
          <a:p>
            <a:pPr>
              <a:defRPr/>
            </a:pPr>
            <a:endParaRPr lang="en-US"/>
          </a:p>
        </p:txBody>
      </p:sp>
      <p:sp>
        <p:nvSpPr>
          <p:cNvPr id="6148" name="Rectangle 4"/>
          <p:cNvSpPr>
            <a:spLocks noGrp="1" noChangeArrowheads="1"/>
          </p:cNvSpPr>
          <p:nvPr>
            <p:ph type="ftr" sz="quarter" idx="2"/>
          </p:nvPr>
        </p:nvSpPr>
        <p:spPr bwMode="auto">
          <a:xfrm>
            <a:off x="0" y="6949924"/>
            <a:ext cx="4160937" cy="365276"/>
          </a:xfrm>
          <a:prstGeom prst="rect">
            <a:avLst/>
          </a:prstGeom>
          <a:noFill/>
          <a:ln>
            <a:noFill/>
          </a:ln>
          <a:effectLst/>
          <a:extLst/>
        </p:spPr>
        <p:txBody>
          <a:bodyPr vert="horz" wrap="square" lIns="92763" tIns="46381" rIns="92763" bIns="46381" numCol="1" anchor="b" anchorCtr="0" compatLnSpc="1">
            <a:prstTxWarp prst="textNoShape">
              <a:avLst/>
            </a:prstTxWarp>
          </a:bodyPr>
          <a:lstStyle>
            <a:lvl1pPr defTabSz="927100">
              <a:defRPr sz="1200">
                <a:cs typeface="+mn-cs"/>
              </a:defRPr>
            </a:lvl1pPr>
          </a:lstStyle>
          <a:p>
            <a:pPr>
              <a:defRPr/>
            </a:pPr>
            <a:endParaRPr lang="en-US"/>
          </a:p>
        </p:txBody>
      </p:sp>
      <p:sp>
        <p:nvSpPr>
          <p:cNvPr id="6149" name="Rectangle 5"/>
          <p:cNvSpPr>
            <a:spLocks noGrp="1" noChangeArrowheads="1"/>
          </p:cNvSpPr>
          <p:nvPr>
            <p:ph type="sldNum" sz="quarter" idx="3"/>
          </p:nvPr>
        </p:nvSpPr>
        <p:spPr bwMode="auto">
          <a:xfrm>
            <a:off x="5440265" y="6949924"/>
            <a:ext cx="4160936" cy="365276"/>
          </a:xfrm>
          <a:prstGeom prst="rect">
            <a:avLst/>
          </a:prstGeom>
          <a:noFill/>
          <a:ln>
            <a:noFill/>
          </a:ln>
          <a:effectLst/>
          <a:extLst/>
        </p:spPr>
        <p:txBody>
          <a:bodyPr vert="horz" wrap="square" lIns="92763" tIns="46381" rIns="92763" bIns="46381" numCol="1" anchor="b" anchorCtr="0" compatLnSpc="1">
            <a:prstTxWarp prst="textNoShape">
              <a:avLst/>
            </a:prstTxWarp>
          </a:bodyPr>
          <a:lstStyle>
            <a:lvl1pPr algn="r" defTabSz="927100">
              <a:defRPr sz="1200">
                <a:cs typeface="+mn-cs"/>
              </a:defRPr>
            </a:lvl1pPr>
          </a:lstStyle>
          <a:p>
            <a:pPr>
              <a:defRPr/>
            </a:pPr>
            <a:fld id="{917F2D5F-2A24-4D4E-A4F0-BDCE3FEEBE97}" type="slidenum">
              <a:rPr lang="en-US"/>
              <a:pPr>
                <a:defRPr/>
              </a:pPr>
              <a:t>‹#›</a:t>
            </a:fld>
            <a:endParaRPr lang="en-US"/>
          </a:p>
        </p:txBody>
      </p:sp>
    </p:spTree>
    <p:extLst>
      <p:ext uri="{BB962C8B-B14F-4D97-AF65-F5344CB8AC3E}">
        <p14:creationId xmlns="" xmlns:p14="http://schemas.microsoft.com/office/powerpoint/2010/main" val="378896480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266" name="Rectangle 2"/>
          <p:cNvSpPr>
            <a:spLocks noGrp="1" noChangeArrowheads="1"/>
          </p:cNvSpPr>
          <p:nvPr>
            <p:ph type="hdr" sz="quarter"/>
          </p:nvPr>
        </p:nvSpPr>
        <p:spPr bwMode="auto">
          <a:xfrm>
            <a:off x="0" y="0"/>
            <a:ext cx="4160937" cy="365276"/>
          </a:xfrm>
          <a:prstGeom prst="rect">
            <a:avLst/>
          </a:prstGeom>
          <a:noFill/>
          <a:ln>
            <a:noFill/>
          </a:ln>
          <a:effectLst/>
          <a:extLst/>
        </p:spPr>
        <p:txBody>
          <a:bodyPr vert="horz" wrap="square" lIns="63798" tIns="31899" rIns="63798" bIns="31899" numCol="1" anchor="t" anchorCtr="0" compatLnSpc="1">
            <a:prstTxWarp prst="textNoShape">
              <a:avLst/>
            </a:prstTxWarp>
          </a:bodyPr>
          <a:lstStyle>
            <a:lvl1pPr defTabSz="638175">
              <a:defRPr sz="800">
                <a:cs typeface="+mn-cs"/>
              </a:defRPr>
            </a:lvl1pPr>
          </a:lstStyle>
          <a:p>
            <a:pPr>
              <a:defRPr/>
            </a:pPr>
            <a:endParaRPr lang="en-US"/>
          </a:p>
        </p:txBody>
      </p:sp>
      <p:sp>
        <p:nvSpPr>
          <p:cNvPr id="11267" name="Rectangle 3"/>
          <p:cNvSpPr>
            <a:spLocks noGrp="1" noChangeArrowheads="1"/>
          </p:cNvSpPr>
          <p:nvPr>
            <p:ph type="dt" idx="1"/>
          </p:nvPr>
        </p:nvSpPr>
        <p:spPr bwMode="auto">
          <a:xfrm>
            <a:off x="5438180" y="0"/>
            <a:ext cx="4160937" cy="365276"/>
          </a:xfrm>
          <a:prstGeom prst="rect">
            <a:avLst/>
          </a:prstGeom>
          <a:noFill/>
          <a:ln>
            <a:noFill/>
          </a:ln>
          <a:effectLst/>
          <a:extLst/>
        </p:spPr>
        <p:txBody>
          <a:bodyPr vert="horz" wrap="square" lIns="63798" tIns="31899" rIns="63798" bIns="31899" numCol="1" anchor="t" anchorCtr="0" compatLnSpc="1">
            <a:prstTxWarp prst="textNoShape">
              <a:avLst/>
            </a:prstTxWarp>
          </a:bodyPr>
          <a:lstStyle>
            <a:lvl1pPr algn="r" defTabSz="638175">
              <a:defRPr sz="800">
                <a:cs typeface="+mn-cs"/>
              </a:defRPr>
            </a:lvl1pPr>
          </a:lstStyle>
          <a:p>
            <a:pPr>
              <a:defRPr/>
            </a:pPr>
            <a:endParaRPr lang="en-US"/>
          </a:p>
        </p:txBody>
      </p:sp>
      <p:sp>
        <p:nvSpPr>
          <p:cNvPr id="13316" name="Rectangle 4"/>
          <p:cNvSpPr>
            <a:spLocks noGrp="1" noRot="1" noChangeAspect="1" noChangeArrowheads="1" noTextEdit="1"/>
          </p:cNvSpPr>
          <p:nvPr>
            <p:ph type="sldImg" idx="2"/>
          </p:nvPr>
        </p:nvSpPr>
        <p:spPr bwMode="auto">
          <a:xfrm>
            <a:off x="2362200" y="549275"/>
            <a:ext cx="4878388" cy="2743200"/>
          </a:xfrm>
          <a:prstGeom prst="rect">
            <a:avLst/>
          </a:prstGeom>
          <a:noFill/>
          <a:ln w="9525">
            <a:solidFill>
              <a:srgbClr val="000000"/>
            </a:solidFill>
            <a:miter lim="800000"/>
            <a:headEnd/>
            <a:tailEnd/>
          </a:ln>
        </p:spPr>
      </p:sp>
      <p:sp>
        <p:nvSpPr>
          <p:cNvPr id="11269" name="Rectangle 5"/>
          <p:cNvSpPr>
            <a:spLocks noGrp="1" noChangeArrowheads="1"/>
          </p:cNvSpPr>
          <p:nvPr>
            <p:ph type="body" sz="quarter" idx="3"/>
          </p:nvPr>
        </p:nvSpPr>
        <p:spPr bwMode="auto">
          <a:xfrm>
            <a:off x="960538" y="3474963"/>
            <a:ext cx="7680127" cy="3291114"/>
          </a:xfrm>
          <a:prstGeom prst="rect">
            <a:avLst/>
          </a:prstGeom>
          <a:noFill/>
          <a:ln>
            <a:noFill/>
          </a:ln>
          <a:effectLst/>
          <a:extLst/>
        </p:spPr>
        <p:txBody>
          <a:bodyPr vert="horz" wrap="square" lIns="63798" tIns="31899" rIns="63798" bIns="31899"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11270" name="Rectangle 6"/>
          <p:cNvSpPr>
            <a:spLocks noGrp="1" noChangeArrowheads="1"/>
          </p:cNvSpPr>
          <p:nvPr>
            <p:ph type="ftr" sz="quarter" idx="4"/>
          </p:nvPr>
        </p:nvSpPr>
        <p:spPr bwMode="auto">
          <a:xfrm>
            <a:off x="0" y="6947505"/>
            <a:ext cx="4160937" cy="366486"/>
          </a:xfrm>
          <a:prstGeom prst="rect">
            <a:avLst/>
          </a:prstGeom>
          <a:noFill/>
          <a:ln>
            <a:noFill/>
          </a:ln>
          <a:effectLst/>
          <a:extLst/>
        </p:spPr>
        <p:txBody>
          <a:bodyPr vert="horz" wrap="square" lIns="63798" tIns="31899" rIns="63798" bIns="31899" numCol="1" anchor="b" anchorCtr="0" compatLnSpc="1">
            <a:prstTxWarp prst="textNoShape">
              <a:avLst/>
            </a:prstTxWarp>
          </a:bodyPr>
          <a:lstStyle>
            <a:lvl1pPr defTabSz="638175">
              <a:defRPr sz="800">
                <a:cs typeface="+mn-cs"/>
              </a:defRPr>
            </a:lvl1pPr>
          </a:lstStyle>
          <a:p>
            <a:pPr>
              <a:defRPr/>
            </a:pPr>
            <a:endParaRPr lang="en-US"/>
          </a:p>
        </p:txBody>
      </p:sp>
      <p:sp>
        <p:nvSpPr>
          <p:cNvPr id="11271" name="Rectangle 7"/>
          <p:cNvSpPr>
            <a:spLocks noGrp="1" noChangeArrowheads="1"/>
          </p:cNvSpPr>
          <p:nvPr>
            <p:ph type="sldNum" sz="quarter" idx="5"/>
          </p:nvPr>
        </p:nvSpPr>
        <p:spPr bwMode="auto">
          <a:xfrm>
            <a:off x="5438180" y="6947505"/>
            <a:ext cx="4160937" cy="366486"/>
          </a:xfrm>
          <a:prstGeom prst="rect">
            <a:avLst/>
          </a:prstGeom>
          <a:noFill/>
          <a:ln>
            <a:noFill/>
          </a:ln>
          <a:effectLst/>
          <a:extLst/>
        </p:spPr>
        <p:txBody>
          <a:bodyPr vert="horz" wrap="square" lIns="63798" tIns="31899" rIns="63798" bIns="31899" numCol="1" anchor="b" anchorCtr="0" compatLnSpc="1">
            <a:prstTxWarp prst="textNoShape">
              <a:avLst/>
            </a:prstTxWarp>
          </a:bodyPr>
          <a:lstStyle>
            <a:lvl1pPr algn="r" defTabSz="638175">
              <a:defRPr sz="800">
                <a:cs typeface="+mn-cs"/>
              </a:defRPr>
            </a:lvl1pPr>
          </a:lstStyle>
          <a:p>
            <a:pPr>
              <a:defRPr/>
            </a:pPr>
            <a:fld id="{F3D7F114-636C-41F0-8982-1820149BFB1B}" type="slidenum">
              <a:rPr lang="en-US"/>
              <a:pPr>
                <a:defRPr/>
              </a:pPr>
              <a:t>‹#›</a:t>
            </a:fld>
            <a:endParaRPr lang="en-US"/>
          </a:p>
        </p:txBody>
      </p:sp>
    </p:spTree>
    <p:extLst>
      <p:ext uri="{BB962C8B-B14F-4D97-AF65-F5344CB8AC3E}">
        <p14:creationId xmlns="" xmlns:p14="http://schemas.microsoft.com/office/powerpoint/2010/main" val="1211673013"/>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200" kern="1200">
        <a:solidFill>
          <a:schemeClr val="tx1"/>
        </a:solidFill>
        <a:latin typeface="Times New Roman" pitchFamily="18" charset="0"/>
        <a:ea typeface="+mn-ea"/>
        <a:cs typeface="+mn-cs"/>
      </a:defRPr>
    </a:lvl1pPr>
    <a:lvl2pPr marL="84920" algn="l" rtl="0" eaLnBrk="0" fontAlgn="base" hangingPunct="0">
      <a:spcBef>
        <a:spcPct val="30000"/>
      </a:spcBef>
      <a:spcAft>
        <a:spcPct val="0"/>
      </a:spcAft>
      <a:defRPr sz="200" kern="1200">
        <a:solidFill>
          <a:schemeClr val="tx1"/>
        </a:solidFill>
        <a:latin typeface="Times New Roman" pitchFamily="18" charset="0"/>
        <a:ea typeface="+mn-ea"/>
        <a:cs typeface="+mn-cs"/>
      </a:defRPr>
    </a:lvl2pPr>
    <a:lvl3pPr marL="169839" algn="l" rtl="0" eaLnBrk="0" fontAlgn="base" hangingPunct="0">
      <a:spcBef>
        <a:spcPct val="30000"/>
      </a:spcBef>
      <a:spcAft>
        <a:spcPct val="0"/>
      </a:spcAft>
      <a:defRPr sz="200" kern="1200">
        <a:solidFill>
          <a:schemeClr val="tx1"/>
        </a:solidFill>
        <a:latin typeface="Times New Roman" pitchFamily="18" charset="0"/>
        <a:ea typeface="+mn-ea"/>
        <a:cs typeface="+mn-cs"/>
      </a:defRPr>
    </a:lvl3pPr>
    <a:lvl4pPr marL="254759" algn="l" rtl="0" eaLnBrk="0" fontAlgn="base" hangingPunct="0">
      <a:spcBef>
        <a:spcPct val="30000"/>
      </a:spcBef>
      <a:spcAft>
        <a:spcPct val="0"/>
      </a:spcAft>
      <a:defRPr sz="200" kern="1200">
        <a:solidFill>
          <a:schemeClr val="tx1"/>
        </a:solidFill>
        <a:latin typeface="Times New Roman" pitchFamily="18" charset="0"/>
        <a:ea typeface="+mn-ea"/>
        <a:cs typeface="+mn-cs"/>
      </a:defRPr>
    </a:lvl4pPr>
    <a:lvl5pPr marL="339678" algn="l" rtl="0" eaLnBrk="0" fontAlgn="base" hangingPunct="0">
      <a:spcBef>
        <a:spcPct val="30000"/>
      </a:spcBef>
      <a:spcAft>
        <a:spcPct val="0"/>
      </a:spcAft>
      <a:defRPr sz="200" kern="1200">
        <a:solidFill>
          <a:schemeClr val="tx1"/>
        </a:solidFill>
        <a:latin typeface="Times New Roman" pitchFamily="18" charset="0"/>
        <a:ea typeface="+mn-ea"/>
        <a:cs typeface="+mn-cs"/>
      </a:defRPr>
    </a:lvl5pPr>
    <a:lvl6pPr marL="425137" algn="l" defTabSz="170055" rtl="0" eaLnBrk="1" latinLnBrk="0" hangingPunct="1">
      <a:defRPr sz="200" kern="1200">
        <a:solidFill>
          <a:schemeClr val="tx1"/>
        </a:solidFill>
        <a:latin typeface="+mn-lt"/>
        <a:ea typeface="+mn-ea"/>
        <a:cs typeface="+mn-cs"/>
      </a:defRPr>
    </a:lvl6pPr>
    <a:lvl7pPr marL="510164" algn="l" defTabSz="170055" rtl="0" eaLnBrk="1" latinLnBrk="0" hangingPunct="1">
      <a:defRPr sz="200" kern="1200">
        <a:solidFill>
          <a:schemeClr val="tx1"/>
        </a:solidFill>
        <a:latin typeface="+mn-lt"/>
        <a:ea typeface="+mn-ea"/>
        <a:cs typeface="+mn-cs"/>
      </a:defRPr>
    </a:lvl7pPr>
    <a:lvl8pPr marL="595192" algn="l" defTabSz="170055" rtl="0" eaLnBrk="1" latinLnBrk="0" hangingPunct="1">
      <a:defRPr sz="200" kern="1200">
        <a:solidFill>
          <a:schemeClr val="tx1"/>
        </a:solidFill>
        <a:latin typeface="+mn-lt"/>
        <a:ea typeface="+mn-ea"/>
        <a:cs typeface="+mn-cs"/>
      </a:defRPr>
    </a:lvl8pPr>
    <a:lvl9pPr marL="680219" algn="l" defTabSz="170055" rtl="0" eaLnBrk="1" latinLnBrk="0" hangingPunct="1">
      <a:defRPr sz="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Rectangle 7"/>
          <p:cNvSpPr>
            <a:spLocks noGrp="1" noChangeArrowheads="1"/>
          </p:cNvSpPr>
          <p:nvPr>
            <p:ph type="sldNum" sz="quarter" idx="5"/>
          </p:nvPr>
        </p:nvSpPr>
        <p:spPr>
          <a:noFill/>
          <a:ln>
            <a:miter lim="800000"/>
            <a:headEnd/>
            <a:tailEnd/>
          </a:ln>
        </p:spPr>
        <p:txBody>
          <a:bodyPr/>
          <a:lstStyle/>
          <a:p>
            <a:fld id="{0F009E99-F1FE-4C35-B096-98DFA82E8A05}" type="slidenum">
              <a:rPr lang="en-US" smtClean="0">
                <a:cs typeface="Arial" charset="0"/>
              </a:rPr>
              <a:pPr/>
              <a:t>1</a:t>
            </a:fld>
            <a:endParaRPr lang="en-US" smtClean="0">
              <a:cs typeface="Arial" charset="0"/>
            </a:endParaRPr>
          </a:p>
        </p:txBody>
      </p:sp>
      <p:sp>
        <p:nvSpPr>
          <p:cNvPr id="16386" name="Rectangle 2"/>
          <p:cNvSpPr>
            <a:spLocks noGrp="1" noRot="1" noChangeAspect="1" noChangeArrowheads="1" noTextEdit="1"/>
          </p:cNvSpPr>
          <p:nvPr>
            <p:ph type="sldImg"/>
          </p:nvPr>
        </p:nvSpPr>
        <p:spPr>
          <a:xfrm>
            <a:off x="2362200" y="549275"/>
            <a:ext cx="4878388" cy="2743200"/>
          </a:xfrm>
          <a:ln/>
        </p:spPr>
      </p:sp>
      <p:sp>
        <p:nvSpPr>
          <p:cNvPr id="16387" name="Rectangle 3"/>
          <p:cNvSpPr>
            <a:spLocks noGrp="1" noChangeArrowheads="1"/>
          </p:cNvSpPr>
          <p:nvPr>
            <p:ph type="body" idx="1"/>
          </p:nvPr>
        </p:nvSpPr>
        <p:spPr>
          <a:noFill/>
        </p:spPr>
        <p:txBody>
          <a:bodyPr/>
          <a:lstStyle/>
          <a:p>
            <a:pPr eaLnBrk="1" hangingPunct="1"/>
            <a:endParaRPr lang="en-US"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Tree>
  </p:cSld>
  <p:clrMapOvr>
    <a:masterClrMapping/>
  </p:clrMapOvr>
  <p:transition>
    <p:dissolv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457289" y="205941"/>
            <a:ext cx="8229424" cy="857250"/>
          </a:xfrm>
          <a:prstGeom prst="rect">
            <a:avLst/>
          </a:prstGeom>
        </p:spPr>
        <p:txBody>
          <a:bodyPr lIns="17006" tIns="8503" rIns="17006" bIns="8503"/>
          <a:lstStyle/>
          <a:p>
            <a:r>
              <a:rPr lang="en-US" smtClean="0"/>
              <a:t>Click to edit Master title style</a:t>
            </a:r>
            <a:endParaRPr lang="en-US"/>
          </a:p>
        </p:txBody>
      </p:sp>
      <p:sp>
        <p:nvSpPr>
          <p:cNvPr id="3" name="Vertical Text Placeholder 2"/>
          <p:cNvSpPr>
            <a:spLocks noGrp="1"/>
          </p:cNvSpPr>
          <p:nvPr>
            <p:ph type="body" orient="vert" idx="1"/>
          </p:nvPr>
        </p:nvSpPr>
        <p:spPr>
          <a:xfrm>
            <a:off x="457289" y="1200113"/>
            <a:ext cx="8229424" cy="3394583"/>
          </a:xfrm>
          <a:prstGeom prst="rect">
            <a:avLst/>
          </a:prstGeom>
        </p:spPr>
        <p:txBody>
          <a:bodyPr vert="eaVert" lIns="17006" tIns="8503" rIns="17006" bIns="8503"/>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dissolv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576" y="205941"/>
            <a:ext cx="2057136" cy="4388755"/>
          </a:xfrm>
          <a:prstGeom prst="rect">
            <a:avLst/>
          </a:prstGeom>
        </p:spPr>
        <p:txBody>
          <a:bodyPr vert="eaVert" lIns="17006" tIns="8503" rIns="17006" bIns="8503"/>
          <a:lstStyle/>
          <a:p>
            <a:r>
              <a:rPr lang="en-US" smtClean="0"/>
              <a:t>Click to edit Master title style</a:t>
            </a:r>
            <a:endParaRPr lang="en-US"/>
          </a:p>
        </p:txBody>
      </p:sp>
      <p:sp>
        <p:nvSpPr>
          <p:cNvPr id="3" name="Vertical Text Placeholder 2"/>
          <p:cNvSpPr>
            <a:spLocks noGrp="1"/>
          </p:cNvSpPr>
          <p:nvPr>
            <p:ph type="body" orient="vert" idx="1"/>
          </p:nvPr>
        </p:nvSpPr>
        <p:spPr>
          <a:xfrm>
            <a:off x="457289" y="205941"/>
            <a:ext cx="6129955" cy="4388755"/>
          </a:xfrm>
          <a:prstGeom prst="rect">
            <a:avLst/>
          </a:prstGeom>
        </p:spPr>
        <p:txBody>
          <a:bodyPr vert="eaVert" lIns="17006" tIns="8503" rIns="17006" bIns="8503"/>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dissolv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89" y="205941"/>
            <a:ext cx="8229424" cy="857250"/>
          </a:xfrm>
          <a:prstGeom prst="rect">
            <a:avLst/>
          </a:prstGeom>
        </p:spPr>
        <p:txBody>
          <a:bodyPr lIns="17006" tIns="8503" rIns="17006" bIns="8503"/>
          <a:lstStyle/>
          <a:p>
            <a:r>
              <a:rPr lang="en-US" smtClean="0"/>
              <a:t>Click to edit Master title style</a:t>
            </a:r>
            <a:endParaRPr lang="en-US"/>
          </a:p>
        </p:txBody>
      </p:sp>
      <p:sp>
        <p:nvSpPr>
          <p:cNvPr id="3" name="Content Placeholder 2"/>
          <p:cNvSpPr>
            <a:spLocks noGrp="1"/>
          </p:cNvSpPr>
          <p:nvPr>
            <p:ph idx="1"/>
          </p:nvPr>
        </p:nvSpPr>
        <p:spPr>
          <a:xfrm>
            <a:off x="457289" y="1200113"/>
            <a:ext cx="8229424" cy="3394583"/>
          </a:xfrm>
          <a:prstGeom prst="rect">
            <a:avLst/>
          </a:prstGeom>
        </p:spPr>
        <p:txBody>
          <a:bodyPr lIns="17006" tIns="8503" rIns="17006" bIns="8503"/>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dissolv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01"/>
            <a:ext cx="7772576" cy="1021705"/>
          </a:xfrm>
          <a:prstGeom prst="rect">
            <a:avLst/>
          </a:prstGeom>
        </p:spPr>
        <p:txBody>
          <a:bodyPr lIns="17006" tIns="8503" rIns="17006" bIns="8503" anchor="t"/>
          <a:lstStyle>
            <a:lvl1pPr algn="l">
              <a:defRPr sz="7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179960"/>
            <a:ext cx="7772576" cy="1125141"/>
          </a:xfrm>
          <a:prstGeom prst="rect">
            <a:avLst/>
          </a:prstGeom>
        </p:spPr>
        <p:txBody>
          <a:bodyPr lIns="17006" tIns="8503" rIns="17006" bIns="8503" anchor="b"/>
          <a:lstStyle>
            <a:lvl1pPr marL="0" indent="0">
              <a:buNone/>
              <a:defRPr sz="300"/>
            </a:lvl1pPr>
            <a:lvl2pPr marL="85027" indent="0">
              <a:buNone/>
              <a:defRPr sz="300"/>
            </a:lvl2pPr>
            <a:lvl3pPr marL="170055" indent="0">
              <a:buNone/>
              <a:defRPr sz="300"/>
            </a:lvl3pPr>
            <a:lvl4pPr marL="255082" indent="0">
              <a:buNone/>
              <a:defRPr sz="300"/>
            </a:lvl4pPr>
            <a:lvl5pPr marL="340110" indent="0">
              <a:buNone/>
              <a:defRPr sz="300"/>
            </a:lvl5pPr>
            <a:lvl6pPr marL="425137" indent="0">
              <a:buNone/>
              <a:defRPr sz="300"/>
            </a:lvl6pPr>
            <a:lvl7pPr marL="510164" indent="0">
              <a:buNone/>
              <a:defRPr sz="300"/>
            </a:lvl7pPr>
            <a:lvl8pPr marL="595192" indent="0">
              <a:buNone/>
              <a:defRPr sz="300"/>
            </a:lvl8pPr>
            <a:lvl9pPr marL="680219" indent="0">
              <a:buNone/>
              <a:defRPr sz="300"/>
            </a:lvl9pPr>
          </a:lstStyle>
          <a:p>
            <a:pPr lvl="0"/>
            <a:r>
              <a:rPr lang="en-US" smtClean="0"/>
              <a:t>Click to edit Master text styles</a:t>
            </a:r>
          </a:p>
        </p:txBody>
      </p:sp>
    </p:spTree>
  </p:cSld>
  <p:clrMapOvr>
    <a:masterClrMapping/>
  </p:clrMapOvr>
  <p:transition>
    <p:dissolv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89" y="205941"/>
            <a:ext cx="8229424" cy="857250"/>
          </a:xfrm>
          <a:prstGeom prst="rect">
            <a:avLst/>
          </a:prstGeom>
        </p:spPr>
        <p:txBody>
          <a:bodyPr lIns="17006" tIns="8503" rIns="17006" bIns="8503"/>
          <a:lstStyle/>
          <a:p>
            <a:r>
              <a:rPr lang="en-US" smtClean="0"/>
              <a:t>Click to edit Master title style</a:t>
            </a:r>
            <a:endParaRPr lang="en-US"/>
          </a:p>
        </p:txBody>
      </p:sp>
      <p:sp>
        <p:nvSpPr>
          <p:cNvPr id="3" name="Content Placeholder 2"/>
          <p:cNvSpPr>
            <a:spLocks noGrp="1"/>
          </p:cNvSpPr>
          <p:nvPr>
            <p:ph sz="half" idx="1"/>
          </p:nvPr>
        </p:nvSpPr>
        <p:spPr>
          <a:xfrm>
            <a:off x="457288" y="1200113"/>
            <a:ext cx="4093545" cy="3394583"/>
          </a:xfrm>
          <a:prstGeom prst="rect">
            <a:avLst/>
          </a:prstGeom>
        </p:spPr>
        <p:txBody>
          <a:bodyPr lIns="17006" tIns="8503" rIns="17006" bIns="8503"/>
          <a:lstStyle>
            <a:lvl1pPr>
              <a:defRPr sz="500"/>
            </a:lvl1pPr>
            <a:lvl2pPr>
              <a:defRPr sz="400"/>
            </a:lvl2pPr>
            <a:lvl3pPr>
              <a:defRPr sz="300"/>
            </a:lvl3pPr>
            <a:lvl4pPr>
              <a:defRPr sz="300"/>
            </a:lvl4pPr>
            <a:lvl5pPr>
              <a:defRPr sz="300"/>
            </a:lvl5pPr>
            <a:lvl6pPr>
              <a:defRPr sz="300"/>
            </a:lvl6pPr>
            <a:lvl7pPr>
              <a:defRPr sz="300"/>
            </a:lvl7pPr>
            <a:lvl8pPr>
              <a:defRPr sz="300"/>
            </a:lvl8pPr>
            <a:lvl9pPr>
              <a:defRPr sz="3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593167" y="1200113"/>
            <a:ext cx="4093545" cy="3394583"/>
          </a:xfrm>
          <a:prstGeom prst="rect">
            <a:avLst/>
          </a:prstGeom>
        </p:spPr>
        <p:txBody>
          <a:bodyPr lIns="17006" tIns="8503" rIns="17006" bIns="8503"/>
          <a:lstStyle>
            <a:lvl1pPr>
              <a:defRPr sz="500"/>
            </a:lvl1pPr>
            <a:lvl2pPr>
              <a:defRPr sz="400"/>
            </a:lvl2pPr>
            <a:lvl3pPr>
              <a:defRPr sz="300"/>
            </a:lvl3pPr>
            <a:lvl4pPr>
              <a:defRPr sz="300"/>
            </a:lvl4pPr>
            <a:lvl5pPr>
              <a:defRPr sz="300"/>
            </a:lvl5pPr>
            <a:lvl6pPr>
              <a:defRPr sz="300"/>
            </a:lvl6pPr>
            <a:lvl7pPr>
              <a:defRPr sz="300"/>
            </a:lvl7pPr>
            <a:lvl8pPr>
              <a:defRPr sz="300"/>
            </a:lvl8pPr>
            <a:lvl9pPr>
              <a:defRPr sz="3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dissolv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89" y="205941"/>
            <a:ext cx="8229424" cy="857250"/>
          </a:xfrm>
          <a:prstGeom prst="rect">
            <a:avLst/>
          </a:prstGeom>
        </p:spPr>
        <p:txBody>
          <a:bodyPr lIns="17006" tIns="8503" rIns="17006" bIns="8503"/>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89" y="1151372"/>
            <a:ext cx="4040188" cy="479785"/>
          </a:xfrm>
          <a:prstGeom prst="rect">
            <a:avLst/>
          </a:prstGeom>
        </p:spPr>
        <p:txBody>
          <a:bodyPr lIns="17006" tIns="8503" rIns="17006" bIns="8503" anchor="b"/>
          <a:lstStyle>
            <a:lvl1pPr marL="0" indent="0">
              <a:buNone/>
              <a:defRPr sz="400" b="1"/>
            </a:lvl1pPr>
            <a:lvl2pPr marL="85027" indent="0">
              <a:buNone/>
              <a:defRPr sz="300" b="1"/>
            </a:lvl2pPr>
            <a:lvl3pPr marL="170055" indent="0">
              <a:buNone/>
              <a:defRPr sz="300" b="1"/>
            </a:lvl3pPr>
            <a:lvl4pPr marL="255082" indent="0">
              <a:buNone/>
              <a:defRPr sz="300" b="1"/>
            </a:lvl4pPr>
            <a:lvl5pPr marL="340110" indent="0">
              <a:buNone/>
              <a:defRPr sz="300" b="1"/>
            </a:lvl5pPr>
            <a:lvl6pPr marL="425137" indent="0">
              <a:buNone/>
              <a:defRPr sz="300" b="1"/>
            </a:lvl6pPr>
            <a:lvl7pPr marL="510164" indent="0">
              <a:buNone/>
              <a:defRPr sz="300" b="1"/>
            </a:lvl7pPr>
            <a:lvl8pPr marL="595192" indent="0">
              <a:buNone/>
              <a:defRPr sz="300" b="1"/>
            </a:lvl8pPr>
            <a:lvl9pPr marL="680219" indent="0">
              <a:buNone/>
              <a:defRPr sz="300" b="1"/>
            </a:lvl9pPr>
          </a:lstStyle>
          <a:p>
            <a:pPr lvl="0"/>
            <a:r>
              <a:rPr lang="en-US" smtClean="0"/>
              <a:t>Click to edit Master text styles</a:t>
            </a:r>
          </a:p>
        </p:txBody>
      </p:sp>
      <p:sp>
        <p:nvSpPr>
          <p:cNvPr id="4" name="Content Placeholder 3"/>
          <p:cNvSpPr>
            <a:spLocks noGrp="1"/>
          </p:cNvSpPr>
          <p:nvPr>
            <p:ph sz="half" idx="2"/>
          </p:nvPr>
        </p:nvSpPr>
        <p:spPr>
          <a:xfrm>
            <a:off x="457289" y="1631156"/>
            <a:ext cx="4040188" cy="2963540"/>
          </a:xfrm>
          <a:prstGeom prst="rect">
            <a:avLst/>
          </a:prstGeom>
        </p:spPr>
        <p:txBody>
          <a:bodyPr lIns="17006" tIns="8503" rIns="17006" bIns="8503"/>
          <a:lstStyle>
            <a:lvl1pPr>
              <a:defRPr sz="400"/>
            </a:lvl1pPr>
            <a:lvl2pPr>
              <a:defRPr sz="300"/>
            </a:lvl2pPr>
            <a:lvl3pPr>
              <a:defRPr sz="300"/>
            </a:lvl3pPr>
            <a:lvl4pPr>
              <a:defRPr sz="300"/>
            </a:lvl4pPr>
            <a:lvl5pPr>
              <a:defRPr sz="300"/>
            </a:lvl5pPr>
            <a:lvl6pPr>
              <a:defRPr sz="300"/>
            </a:lvl6pPr>
            <a:lvl7pPr>
              <a:defRPr sz="300"/>
            </a:lvl7pPr>
            <a:lvl8pPr>
              <a:defRPr sz="300"/>
            </a:lvl8pPr>
            <a:lvl9pPr>
              <a:defRPr sz="3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203" y="1151372"/>
            <a:ext cx="4041510" cy="479785"/>
          </a:xfrm>
          <a:prstGeom prst="rect">
            <a:avLst/>
          </a:prstGeom>
        </p:spPr>
        <p:txBody>
          <a:bodyPr lIns="17006" tIns="8503" rIns="17006" bIns="8503" anchor="b"/>
          <a:lstStyle>
            <a:lvl1pPr marL="0" indent="0">
              <a:buNone/>
              <a:defRPr sz="400" b="1"/>
            </a:lvl1pPr>
            <a:lvl2pPr marL="85027" indent="0">
              <a:buNone/>
              <a:defRPr sz="300" b="1"/>
            </a:lvl2pPr>
            <a:lvl3pPr marL="170055" indent="0">
              <a:buNone/>
              <a:defRPr sz="300" b="1"/>
            </a:lvl3pPr>
            <a:lvl4pPr marL="255082" indent="0">
              <a:buNone/>
              <a:defRPr sz="300" b="1"/>
            </a:lvl4pPr>
            <a:lvl5pPr marL="340110" indent="0">
              <a:buNone/>
              <a:defRPr sz="300" b="1"/>
            </a:lvl5pPr>
            <a:lvl6pPr marL="425137" indent="0">
              <a:buNone/>
              <a:defRPr sz="300" b="1"/>
            </a:lvl6pPr>
            <a:lvl7pPr marL="510164" indent="0">
              <a:buNone/>
              <a:defRPr sz="300" b="1"/>
            </a:lvl7pPr>
            <a:lvl8pPr marL="595192" indent="0">
              <a:buNone/>
              <a:defRPr sz="300" b="1"/>
            </a:lvl8pPr>
            <a:lvl9pPr marL="680219" indent="0">
              <a:buNone/>
              <a:defRPr sz="300" b="1"/>
            </a:lvl9pPr>
          </a:lstStyle>
          <a:p>
            <a:pPr lvl="0"/>
            <a:r>
              <a:rPr lang="en-US" smtClean="0"/>
              <a:t>Click to edit Master text styles</a:t>
            </a:r>
          </a:p>
        </p:txBody>
      </p:sp>
      <p:sp>
        <p:nvSpPr>
          <p:cNvPr id="6" name="Content Placeholder 5"/>
          <p:cNvSpPr>
            <a:spLocks noGrp="1"/>
          </p:cNvSpPr>
          <p:nvPr>
            <p:ph sz="quarter" idx="4"/>
          </p:nvPr>
        </p:nvSpPr>
        <p:spPr>
          <a:xfrm>
            <a:off x="4645203" y="1631156"/>
            <a:ext cx="4041510" cy="2963540"/>
          </a:xfrm>
          <a:prstGeom prst="rect">
            <a:avLst/>
          </a:prstGeom>
        </p:spPr>
        <p:txBody>
          <a:bodyPr lIns="17006" tIns="8503" rIns="17006" bIns="8503"/>
          <a:lstStyle>
            <a:lvl1pPr>
              <a:defRPr sz="400"/>
            </a:lvl1pPr>
            <a:lvl2pPr>
              <a:defRPr sz="300"/>
            </a:lvl2pPr>
            <a:lvl3pPr>
              <a:defRPr sz="300"/>
            </a:lvl3pPr>
            <a:lvl4pPr>
              <a:defRPr sz="300"/>
            </a:lvl4pPr>
            <a:lvl5pPr>
              <a:defRPr sz="300"/>
            </a:lvl5pPr>
            <a:lvl6pPr>
              <a:defRPr sz="300"/>
            </a:lvl6pPr>
            <a:lvl7pPr>
              <a:defRPr sz="300"/>
            </a:lvl7pPr>
            <a:lvl8pPr>
              <a:defRPr sz="300"/>
            </a:lvl8pPr>
            <a:lvl9pPr>
              <a:defRPr sz="3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dissolv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89" y="205941"/>
            <a:ext cx="8229424" cy="857250"/>
          </a:xfrm>
          <a:prstGeom prst="rect">
            <a:avLst/>
          </a:prstGeom>
        </p:spPr>
        <p:txBody>
          <a:bodyPr lIns="17006" tIns="8503" rIns="17006" bIns="8503"/>
          <a:lstStyle/>
          <a:p>
            <a:r>
              <a:rPr lang="en-US" smtClean="0"/>
              <a:t>Click to edit Master title style</a:t>
            </a:r>
            <a:endParaRPr lang="en-US"/>
          </a:p>
        </p:txBody>
      </p:sp>
    </p:spTree>
  </p:cSld>
  <p:clrMapOvr>
    <a:masterClrMapping/>
  </p:clrMapOvr>
  <p:transition>
    <p:dissolv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dissolv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88" y="204825"/>
            <a:ext cx="3008313" cy="871574"/>
          </a:xfrm>
          <a:prstGeom prst="rect">
            <a:avLst/>
          </a:prstGeom>
        </p:spPr>
        <p:txBody>
          <a:bodyPr lIns="17006" tIns="8503" rIns="17006" bIns="8503" anchor="b"/>
          <a:lstStyle>
            <a:lvl1pPr algn="l">
              <a:defRPr sz="300" b="1"/>
            </a:lvl1pPr>
          </a:lstStyle>
          <a:p>
            <a:r>
              <a:rPr lang="en-US" smtClean="0"/>
              <a:t>Click to edit Master title style</a:t>
            </a:r>
            <a:endParaRPr lang="en-US"/>
          </a:p>
        </p:txBody>
      </p:sp>
      <p:sp>
        <p:nvSpPr>
          <p:cNvPr id="3" name="Content Placeholder 2"/>
          <p:cNvSpPr>
            <a:spLocks noGrp="1"/>
          </p:cNvSpPr>
          <p:nvPr>
            <p:ph idx="1"/>
          </p:nvPr>
        </p:nvSpPr>
        <p:spPr>
          <a:xfrm>
            <a:off x="3574963" y="204825"/>
            <a:ext cx="5111750" cy="4389872"/>
          </a:xfrm>
          <a:prstGeom prst="rect">
            <a:avLst/>
          </a:prstGeom>
        </p:spPr>
        <p:txBody>
          <a:bodyPr lIns="17006" tIns="8503" rIns="17006" bIns="8503"/>
          <a:lstStyle>
            <a:lvl1pPr>
              <a:defRPr sz="600"/>
            </a:lvl1pPr>
            <a:lvl2pPr>
              <a:defRPr sz="500"/>
            </a:lvl2pPr>
            <a:lvl3pPr>
              <a:defRPr sz="400"/>
            </a:lvl3pPr>
            <a:lvl4pPr>
              <a:defRPr sz="300"/>
            </a:lvl4pPr>
            <a:lvl5pPr>
              <a:defRPr sz="300"/>
            </a:lvl5pPr>
            <a:lvl6pPr>
              <a:defRPr sz="300"/>
            </a:lvl6pPr>
            <a:lvl7pPr>
              <a:defRPr sz="300"/>
            </a:lvl7pPr>
            <a:lvl8pPr>
              <a:defRPr sz="300"/>
            </a:lvl8pPr>
            <a:lvl9pPr>
              <a:defRPr sz="3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88" y="1076399"/>
            <a:ext cx="3008313" cy="3518297"/>
          </a:xfrm>
          <a:prstGeom prst="rect">
            <a:avLst/>
          </a:prstGeom>
        </p:spPr>
        <p:txBody>
          <a:bodyPr lIns="17006" tIns="8503" rIns="17006" bIns="8503"/>
          <a:lstStyle>
            <a:lvl1pPr marL="0" indent="0">
              <a:buNone/>
              <a:defRPr sz="300"/>
            </a:lvl1pPr>
            <a:lvl2pPr marL="85027" indent="0">
              <a:buNone/>
              <a:defRPr sz="200"/>
            </a:lvl2pPr>
            <a:lvl3pPr marL="170055" indent="0">
              <a:buNone/>
              <a:defRPr sz="200"/>
            </a:lvl3pPr>
            <a:lvl4pPr marL="255082" indent="0">
              <a:buNone/>
              <a:defRPr sz="100"/>
            </a:lvl4pPr>
            <a:lvl5pPr marL="340110" indent="0">
              <a:buNone/>
              <a:defRPr sz="100"/>
            </a:lvl5pPr>
            <a:lvl6pPr marL="425137" indent="0">
              <a:buNone/>
              <a:defRPr sz="100"/>
            </a:lvl6pPr>
            <a:lvl7pPr marL="510164" indent="0">
              <a:buNone/>
              <a:defRPr sz="100"/>
            </a:lvl7pPr>
            <a:lvl8pPr marL="595192" indent="0">
              <a:buNone/>
              <a:defRPr sz="100"/>
            </a:lvl8pPr>
            <a:lvl9pPr marL="680219" indent="0">
              <a:buNone/>
              <a:defRPr sz="100"/>
            </a:lvl9pPr>
          </a:lstStyle>
          <a:p>
            <a:pPr lvl="0"/>
            <a:r>
              <a:rPr lang="en-US" smtClean="0"/>
              <a:t>Click to edit Master text styles</a:t>
            </a:r>
          </a:p>
        </p:txBody>
      </p:sp>
    </p:spTree>
  </p:cSld>
  <p:clrMapOvr>
    <a:masterClrMapping/>
  </p:clrMapOvr>
  <p:transition>
    <p:dissolv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112" y="3600525"/>
            <a:ext cx="5486576" cy="424904"/>
          </a:xfrm>
          <a:prstGeom prst="rect">
            <a:avLst/>
          </a:prstGeom>
        </p:spPr>
        <p:txBody>
          <a:bodyPr lIns="17006" tIns="8503" rIns="17006" bIns="8503" anchor="b"/>
          <a:lstStyle>
            <a:lvl1pPr algn="l">
              <a:defRPr sz="300" b="1"/>
            </a:lvl1pPr>
          </a:lstStyle>
          <a:p>
            <a:r>
              <a:rPr lang="en-US" smtClean="0"/>
              <a:t>Click to edit Master title style</a:t>
            </a:r>
            <a:endParaRPr lang="en-US"/>
          </a:p>
        </p:txBody>
      </p:sp>
      <p:sp>
        <p:nvSpPr>
          <p:cNvPr id="3" name="Picture Placeholder 2"/>
          <p:cNvSpPr>
            <a:spLocks noGrp="1"/>
          </p:cNvSpPr>
          <p:nvPr>
            <p:ph type="pic" idx="1"/>
          </p:nvPr>
        </p:nvSpPr>
        <p:spPr>
          <a:xfrm>
            <a:off x="1792112" y="459507"/>
            <a:ext cx="5486576" cy="3086137"/>
          </a:xfrm>
          <a:prstGeom prst="rect">
            <a:avLst/>
          </a:prstGeom>
        </p:spPr>
        <p:txBody>
          <a:bodyPr lIns="17006" tIns="8503" rIns="17006" bIns="8503"/>
          <a:lstStyle>
            <a:lvl1pPr marL="0" indent="0">
              <a:buNone/>
              <a:defRPr sz="600"/>
            </a:lvl1pPr>
            <a:lvl2pPr marL="85027" indent="0">
              <a:buNone/>
              <a:defRPr sz="500"/>
            </a:lvl2pPr>
            <a:lvl3pPr marL="170055" indent="0">
              <a:buNone/>
              <a:defRPr sz="400"/>
            </a:lvl3pPr>
            <a:lvl4pPr marL="255082" indent="0">
              <a:buNone/>
              <a:defRPr sz="300"/>
            </a:lvl4pPr>
            <a:lvl5pPr marL="340110" indent="0">
              <a:buNone/>
              <a:defRPr sz="300"/>
            </a:lvl5pPr>
            <a:lvl6pPr marL="425137" indent="0">
              <a:buNone/>
              <a:defRPr sz="300"/>
            </a:lvl6pPr>
            <a:lvl7pPr marL="510164" indent="0">
              <a:buNone/>
              <a:defRPr sz="300"/>
            </a:lvl7pPr>
            <a:lvl8pPr marL="595192" indent="0">
              <a:buNone/>
              <a:defRPr sz="300"/>
            </a:lvl8pPr>
            <a:lvl9pPr marL="680219" indent="0">
              <a:buNone/>
              <a:defRPr sz="300"/>
            </a:lvl9pPr>
          </a:lstStyle>
          <a:p>
            <a:pPr lvl="0"/>
            <a:endParaRPr lang="en-US" noProof="0"/>
          </a:p>
        </p:txBody>
      </p:sp>
      <p:sp>
        <p:nvSpPr>
          <p:cNvPr id="4" name="Text Placeholder 3"/>
          <p:cNvSpPr>
            <a:spLocks noGrp="1"/>
          </p:cNvSpPr>
          <p:nvPr>
            <p:ph type="body" sz="half" idx="2"/>
          </p:nvPr>
        </p:nvSpPr>
        <p:spPr>
          <a:xfrm>
            <a:off x="1792112" y="4025429"/>
            <a:ext cx="5486576" cy="603684"/>
          </a:xfrm>
          <a:prstGeom prst="rect">
            <a:avLst/>
          </a:prstGeom>
        </p:spPr>
        <p:txBody>
          <a:bodyPr lIns="17006" tIns="8503" rIns="17006" bIns="8503"/>
          <a:lstStyle>
            <a:lvl1pPr marL="0" indent="0">
              <a:buNone/>
              <a:defRPr sz="300"/>
            </a:lvl1pPr>
            <a:lvl2pPr marL="85027" indent="0">
              <a:buNone/>
              <a:defRPr sz="200"/>
            </a:lvl2pPr>
            <a:lvl3pPr marL="170055" indent="0">
              <a:buNone/>
              <a:defRPr sz="200"/>
            </a:lvl3pPr>
            <a:lvl4pPr marL="255082" indent="0">
              <a:buNone/>
              <a:defRPr sz="100"/>
            </a:lvl4pPr>
            <a:lvl5pPr marL="340110" indent="0">
              <a:buNone/>
              <a:defRPr sz="100"/>
            </a:lvl5pPr>
            <a:lvl6pPr marL="425137" indent="0">
              <a:buNone/>
              <a:defRPr sz="100"/>
            </a:lvl6pPr>
            <a:lvl7pPr marL="510164" indent="0">
              <a:buNone/>
              <a:defRPr sz="100"/>
            </a:lvl7pPr>
            <a:lvl8pPr marL="595192" indent="0">
              <a:buNone/>
              <a:defRPr sz="100"/>
            </a:lvl8pPr>
            <a:lvl9pPr marL="680219" indent="0">
              <a:buNone/>
              <a:defRPr sz="100"/>
            </a:lvl9pPr>
          </a:lstStyle>
          <a:p>
            <a:pPr lvl="0"/>
            <a:r>
              <a:rPr lang="en-US" smtClean="0"/>
              <a:t>Click to edit Master text styles</a:t>
            </a:r>
          </a:p>
        </p:txBody>
      </p:sp>
    </p:spTree>
  </p:cSld>
  <p:clrMapOvr>
    <a:masterClrMapping/>
  </p:clrMapOvr>
  <p:transition>
    <p:dissolv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3088" name="Rectangle 16"/>
          <p:cNvSpPr>
            <a:spLocks noChangeArrowheads="1"/>
          </p:cNvSpPr>
          <p:nvPr/>
        </p:nvSpPr>
        <p:spPr bwMode="ltGray">
          <a:xfrm>
            <a:off x="193323" y="53578"/>
            <a:ext cx="8802511" cy="705445"/>
          </a:xfrm>
          <a:prstGeom prst="rect">
            <a:avLst/>
          </a:prstGeom>
          <a:noFill/>
          <a:ln w="19050">
            <a:solidFill>
              <a:schemeClr val="tx1"/>
            </a:solidFill>
            <a:miter lim="800000"/>
            <a:headEnd type="none" w="sm" len="sm"/>
            <a:tailEnd type="none" w="sm" len="sm"/>
          </a:ln>
          <a:effectLst>
            <a:outerShdw dist="127000" dir="3187806" algn="ctr" rotWithShape="0">
              <a:schemeClr val="bg2"/>
            </a:outerShdw>
          </a:effectLst>
          <a:extLst/>
        </p:spPr>
        <p:txBody>
          <a:bodyPr wrap="none" lIns="17006" tIns="8503" rIns="17006" bIns="8503" anchor="ctr"/>
          <a:lstStyle/>
          <a:p>
            <a:pPr>
              <a:defRPr/>
            </a:pPr>
            <a:endParaRPr lang="en-US">
              <a:cs typeface="+mn-cs"/>
            </a:endParaRPr>
          </a:p>
        </p:txBody>
      </p:sp>
      <p:sp>
        <p:nvSpPr>
          <p:cNvPr id="3100" name="Rectangle 28"/>
          <p:cNvSpPr>
            <a:spLocks noChangeArrowheads="1"/>
          </p:cNvSpPr>
          <p:nvPr userDrawn="1"/>
        </p:nvSpPr>
        <p:spPr bwMode="ltGray">
          <a:xfrm>
            <a:off x="169334" y="794743"/>
            <a:ext cx="8847667" cy="2107406"/>
          </a:xfrm>
          <a:prstGeom prst="rect">
            <a:avLst/>
          </a:prstGeom>
          <a:noFill/>
          <a:ln w="19050">
            <a:solidFill>
              <a:schemeClr val="tx1"/>
            </a:solidFill>
            <a:miter lim="800000"/>
            <a:headEnd type="none" w="sm" len="sm"/>
            <a:tailEnd type="none" w="sm" len="sm"/>
          </a:ln>
          <a:effectLst>
            <a:outerShdw dist="127000" dir="3187806" algn="ctr" rotWithShape="0">
              <a:schemeClr val="bg2"/>
            </a:outerShdw>
          </a:effectLst>
          <a:extLst/>
        </p:spPr>
        <p:txBody>
          <a:bodyPr wrap="none" lIns="17006" tIns="8503" rIns="17006" bIns="8503" anchor="ctr"/>
          <a:lstStyle/>
          <a:p>
            <a:pPr>
              <a:defRPr/>
            </a:pPr>
            <a:endParaRPr lang="en-US">
              <a:cs typeface="+mn-cs"/>
            </a:endParaRPr>
          </a:p>
        </p:txBody>
      </p:sp>
      <p:sp>
        <p:nvSpPr>
          <p:cNvPr id="3101" name="Rectangle 29"/>
          <p:cNvSpPr>
            <a:spLocks noChangeArrowheads="1"/>
          </p:cNvSpPr>
          <p:nvPr userDrawn="1"/>
        </p:nvSpPr>
        <p:spPr bwMode="ltGray">
          <a:xfrm>
            <a:off x="169334" y="2946797"/>
            <a:ext cx="8826501" cy="2143125"/>
          </a:xfrm>
          <a:prstGeom prst="rect">
            <a:avLst/>
          </a:prstGeom>
          <a:noFill/>
          <a:ln w="19050">
            <a:solidFill>
              <a:schemeClr val="tx1"/>
            </a:solidFill>
            <a:miter lim="800000"/>
            <a:headEnd type="none" w="sm" len="sm"/>
            <a:tailEnd type="none" w="sm" len="sm"/>
          </a:ln>
          <a:effectLst>
            <a:outerShdw dist="127000" dir="3187806" algn="ctr" rotWithShape="0">
              <a:schemeClr val="bg2"/>
            </a:outerShdw>
          </a:effectLst>
          <a:extLst/>
        </p:spPr>
        <p:txBody>
          <a:bodyPr wrap="none" lIns="17006" tIns="8503" rIns="17006" bIns="8503" anchor="ctr"/>
          <a:lstStyle/>
          <a:p>
            <a:pPr>
              <a:defRPr/>
            </a:pPr>
            <a:endParaRPr lang="en-US">
              <a:cs typeface="+mn-cs"/>
            </a:endParaRPr>
          </a:p>
        </p:txBody>
      </p:sp>
    </p:spTree>
  </p:cSld>
  <p:clrMap bg1="dk1" tx1="lt1" bg2="dk2" tx2="lt2" accent1="accent1" accent2="accent2" accent3="accent3" accent4="accent4" accent5="accent5" accent6="accent6" hlink="hlink" folHlink="folHlink"/>
  <p:sldLayoutIdLst>
    <p:sldLayoutId id="2147483661" r:id="rId1"/>
    <p:sldLayoutId id="2147483660" r:id="rId2"/>
    <p:sldLayoutId id="2147483659" r:id="rId3"/>
    <p:sldLayoutId id="2147483658" r:id="rId4"/>
    <p:sldLayoutId id="2147483657" r:id="rId5"/>
    <p:sldLayoutId id="2147483656" r:id="rId6"/>
    <p:sldLayoutId id="2147483655" r:id="rId7"/>
    <p:sldLayoutId id="2147483654" r:id="rId8"/>
    <p:sldLayoutId id="2147483653" r:id="rId9"/>
    <p:sldLayoutId id="2147483652" r:id="rId10"/>
    <p:sldLayoutId id="2147483651" r:id="rId11"/>
  </p:sldLayoutIdLst>
  <p:transition>
    <p:dissolv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32" fill="hold" grpId="0" nodeType="clickEffect">
                                  <p:stCondLst>
                                    <p:cond delay="0"/>
                                  </p:stCondLst>
                                  <p:childTnLst>
                                    <p:set>
                                      <p:cBhvr>
                                        <p:cTn id="6" dur="1" fill="hold">
                                          <p:stCondLst>
                                            <p:cond delay="0"/>
                                          </p:stCondLst>
                                        </p:cTn>
                                        <p:tgtEl>
                                          <p:spTgt spid="3088"/>
                                        </p:tgtEl>
                                        <p:attrNameLst>
                                          <p:attrName>style.visibility</p:attrName>
                                        </p:attrNameLst>
                                      </p:cBhvr>
                                      <p:to>
                                        <p:strVal val="visible"/>
                                      </p:to>
                                    </p:set>
                                    <p:animEffect transition="in" filter="box(out)">
                                      <p:cBhvr>
                                        <p:cTn id="7" dur="500"/>
                                        <p:tgtEl>
                                          <p:spTgt spid="3088"/>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4" presetClass="entr" presetSubtype="32" fill="hold" grpId="0" nodeType="clickEffect">
                                  <p:stCondLst>
                                    <p:cond delay="0"/>
                                  </p:stCondLst>
                                  <p:childTnLst>
                                    <p:set>
                                      <p:cBhvr>
                                        <p:cTn id="11" dur="1" fill="hold">
                                          <p:stCondLst>
                                            <p:cond delay="0"/>
                                          </p:stCondLst>
                                        </p:cTn>
                                        <p:tgtEl>
                                          <p:spTgt spid="3100"/>
                                        </p:tgtEl>
                                        <p:attrNameLst>
                                          <p:attrName>style.visibility</p:attrName>
                                        </p:attrNameLst>
                                      </p:cBhvr>
                                      <p:to>
                                        <p:strVal val="visible"/>
                                      </p:to>
                                    </p:set>
                                    <p:animEffect transition="in" filter="box(out)">
                                      <p:cBhvr>
                                        <p:cTn id="12" dur="500"/>
                                        <p:tgtEl>
                                          <p:spTgt spid="3100"/>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4" presetClass="entr" presetSubtype="32" fill="hold" grpId="0" nodeType="clickEffect">
                                  <p:stCondLst>
                                    <p:cond delay="0"/>
                                  </p:stCondLst>
                                  <p:childTnLst>
                                    <p:set>
                                      <p:cBhvr>
                                        <p:cTn id="16" dur="1" fill="hold">
                                          <p:stCondLst>
                                            <p:cond delay="0"/>
                                          </p:stCondLst>
                                        </p:cTn>
                                        <p:tgtEl>
                                          <p:spTgt spid="3101"/>
                                        </p:tgtEl>
                                        <p:attrNameLst>
                                          <p:attrName>style.visibility</p:attrName>
                                        </p:attrNameLst>
                                      </p:cBhvr>
                                      <p:to>
                                        <p:strVal val="visible"/>
                                      </p:to>
                                    </p:set>
                                    <p:animEffect transition="in" filter="box(out)">
                                      <p:cBhvr>
                                        <p:cTn id="17" dur="500"/>
                                        <p:tgtEl>
                                          <p:spTgt spid="310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88" grpId="0" animBg="1"/>
      <p:bldP spid="3100" grpId="0" animBg="1"/>
      <p:bldP spid="3101" grpId="0" animBg="1"/>
    </p:bldLst>
  </p:timing>
  <p:txStyles>
    <p:titleStyle>
      <a:lvl1pPr algn="ctr" defTabSz="932527" rtl="0" eaLnBrk="0" fontAlgn="base" hangingPunct="0">
        <a:lnSpc>
          <a:spcPct val="90000"/>
        </a:lnSpc>
        <a:spcBef>
          <a:spcPct val="0"/>
        </a:spcBef>
        <a:spcAft>
          <a:spcPct val="0"/>
        </a:spcAft>
        <a:defRPr sz="4500" b="1">
          <a:solidFill>
            <a:schemeClr val="tx1"/>
          </a:solidFill>
          <a:latin typeface="+mj-lt"/>
          <a:ea typeface="+mj-ea"/>
          <a:cs typeface="+mj-cs"/>
        </a:defRPr>
      </a:lvl1pPr>
      <a:lvl2pPr algn="ctr" defTabSz="932527" rtl="0" eaLnBrk="0" fontAlgn="base" hangingPunct="0">
        <a:lnSpc>
          <a:spcPct val="90000"/>
        </a:lnSpc>
        <a:spcBef>
          <a:spcPct val="0"/>
        </a:spcBef>
        <a:spcAft>
          <a:spcPct val="0"/>
        </a:spcAft>
        <a:defRPr sz="4500" b="1">
          <a:solidFill>
            <a:schemeClr val="tx1"/>
          </a:solidFill>
          <a:latin typeface="Times New Roman" pitchFamily="18" charset="0"/>
        </a:defRPr>
      </a:lvl2pPr>
      <a:lvl3pPr algn="ctr" defTabSz="932527" rtl="0" eaLnBrk="0" fontAlgn="base" hangingPunct="0">
        <a:lnSpc>
          <a:spcPct val="90000"/>
        </a:lnSpc>
        <a:spcBef>
          <a:spcPct val="0"/>
        </a:spcBef>
        <a:spcAft>
          <a:spcPct val="0"/>
        </a:spcAft>
        <a:defRPr sz="4500" b="1">
          <a:solidFill>
            <a:schemeClr val="tx1"/>
          </a:solidFill>
          <a:latin typeface="Times New Roman" pitchFamily="18" charset="0"/>
        </a:defRPr>
      </a:lvl3pPr>
      <a:lvl4pPr algn="ctr" defTabSz="932527" rtl="0" eaLnBrk="0" fontAlgn="base" hangingPunct="0">
        <a:lnSpc>
          <a:spcPct val="90000"/>
        </a:lnSpc>
        <a:spcBef>
          <a:spcPct val="0"/>
        </a:spcBef>
        <a:spcAft>
          <a:spcPct val="0"/>
        </a:spcAft>
        <a:defRPr sz="4500" b="1">
          <a:solidFill>
            <a:schemeClr val="tx1"/>
          </a:solidFill>
          <a:latin typeface="Times New Roman" pitchFamily="18" charset="0"/>
        </a:defRPr>
      </a:lvl4pPr>
      <a:lvl5pPr algn="ctr" defTabSz="932527" rtl="0" eaLnBrk="0" fontAlgn="base" hangingPunct="0">
        <a:lnSpc>
          <a:spcPct val="90000"/>
        </a:lnSpc>
        <a:spcBef>
          <a:spcPct val="0"/>
        </a:spcBef>
        <a:spcAft>
          <a:spcPct val="0"/>
        </a:spcAft>
        <a:defRPr sz="4500" b="1">
          <a:solidFill>
            <a:schemeClr val="tx1"/>
          </a:solidFill>
          <a:latin typeface="Times New Roman" pitchFamily="18" charset="0"/>
        </a:defRPr>
      </a:lvl5pPr>
      <a:lvl6pPr marL="85027" algn="ctr" defTabSz="932940" rtl="0" fontAlgn="base">
        <a:lnSpc>
          <a:spcPct val="90000"/>
        </a:lnSpc>
        <a:spcBef>
          <a:spcPct val="0"/>
        </a:spcBef>
        <a:spcAft>
          <a:spcPct val="0"/>
        </a:spcAft>
        <a:defRPr sz="4500" b="1">
          <a:solidFill>
            <a:schemeClr val="tx1"/>
          </a:solidFill>
          <a:latin typeface="Times New Roman" pitchFamily="18" charset="0"/>
        </a:defRPr>
      </a:lvl6pPr>
      <a:lvl7pPr marL="170055" algn="ctr" defTabSz="932940" rtl="0" fontAlgn="base">
        <a:lnSpc>
          <a:spcPct val="90000"/>
        </a:lnSpc>
        <a:spcBef>
          <a:spcPct val="0"/>
        </a:spcBef>
        <a:spcAft>
          <a:spcPct val="0"/>
        </a:spcAft>
        <a:defRPr sz="4500" b="1">
          <a:solidFill>
            <a:schemeClr val="tx1"/>
          </a:solidFill>
          <a:latin typeface="Times New Roman" pitchFamily="18" charset="0"/>
        </a:defRPr>
      </a:lvl7pPr>
      <a:lvl8pPr marL="255082" algn="ctr" defTabSz="932940" rtl="0" fontAlgn="base">
        <a:lnSpc>
          <a:spcPct val="90000"/>
        </a:lnSpc>
        <a:spcBef>
          <a:spcPct val="0"/>
        </a:spcBef>
        <a:spcAft>
          <a:spcPct val="0"/>
        </a:spcAft>
        <a:defRPr sz="4500" b="1">
          <a:solidFill>
            <a:schemeClr val="tx1"/>
          </a:solidFill>
          <a:latin typeface="Times New Roman" pitchFamily="18" charset="0"/>
        </a:defRPr>
      </a:lvl8pPr>
      <a:lvl9pPr marL="340110" algn="ctr" defTabSz="932940" rtl="0" fontAlgn="base">
        <a:lnSpc>
          <a:spcPct val="90000"/>
        </a:lnSpc>
        <a:spcBef>
          <a:spcPct val="0"/>
        </a:spcBef>
        <a:spcAft>
          <a:spcPct val="0"/>
        </a:spcAft>
        <a:defRPr sz="4500" b="1">
          <a:solidFill>
            <a:schemeClr val="tx1"/>
          </a:solidFill>
          <a:latin typeface="Times New Roman" pitchFamily="18" charset="0"/>
        </a:defRPr>
      </a:lvl9pPr>
    </p:titleStyle>
    <p:bodyStyle>
      <a:lvl1pPr marL="349202" indent="-349202" algn="l" defTabSz="932527" rtl="0" eaLnBrk="0" fontAlgn="base" hangingPunct="0">
        <a:lnSpc>
          <a:spcPct val="95000"/>
        </a:lnSpc>
        <a:spcBef>
          <a:spcPct val="15000"/>
        </a:spcBef>
        <a:spcAft>
          <a:spcPct val="0"/>
        </a:spcAft>
        <a:buClr>
          <a:schemeClr val="tx2"/>
        </a:buClr>
        <a:buSzPct val="110000"/>
        <a:buChar char="•"/>
        <a:defRPr sz="3100" b="1">
          <a:solidFill>
            <a:schemeClr val="tx1"/>
          </a:solidFill>
          <a:latin typeface="+mn-lt"/>
          <a:ea typeface="+mn-ea"/>
          <a:cs typeface="+mn-cs"/>
        </a:defRPr>
      </a:lvl1pPr>
      <a:lvl2pPr marL="757133" indent="-291266" algn="l" defTabSz="932527" rtl="0" eaLnBrk="0" fontAlgn="base" hangingPunct="0">
        <a:lnSpc>
          <a:spcPct val="95000"/>
        </a:lnSpc>
        <a:spcBef>
          <a:spcPct val="15000"/>
        </a:spcBef>
        <a:spcAft>
          <a:spcPct val="0"/>
        </a:spcAft>
        <a:buClr>
          <a:schemeClr val="tx2"/>
        </a:buClr>
        <a:buSzPct val="85000"/>
        <a:buFont typeface="Wingdings" pitchFamily="2" charset="2"/>
        <a:buChar char="Ø"/>
        <a:defRPr sz="2800" b="1">
          <a:solidFill>
            <a:schemeClr val="tx1"/>
          </a:solidFill>
          <a:latin typeface="+mn-lt"/>
        </a:defRPr>
      </a:lvl2pPr>
      <a:lvl3pPr marL="1165857" indent="-232537" algn="l" defTabSz="932527" rtl="0" eaLnBrk="0" fontAlgn="base" hangingPunct="0">
        <a:lnSpc>
          <a:spcPct val="95000"/>
        </a:lnSpc>
        <a:spcBef>
          <a:spcPct val="15000"/>
        </a:spcBef>
        <a:spcAft>
          <a:spcPct val="0"/>
        </a:spcAft>
        <a:buChar char="•"/>
        <a:defRPr sz="2500" b="1">
          <a:solidFill>
            <a:schemeClr val="tx1"/>
          </a:solidFill>
          <a:latin typeface="+mn-lt"/>
        </a:defRPr>
      </a:lvl3pPr>
      <a:lvl4pPr marL="1632518" indent="-232537" algn="l" defTabSz="932527" rtl="0" eaLnBrk="0" fontAlgn="base" hangingPunct="0">
        <a:lnSpc>
          <a:spcPct val="95000"/>
        </a:lnSpc>
        <a:spcBef>
          <a:spcPct val="15000"/>
        </a:spcBef>
        <a:spcAft>
          <a:spcPct val="0"/>
        </a:spcAft>
        <a:buChar char="–"/>
        <a:defRPr sz="2100" b="1">
          <a:solidFill>
            <a:schemeClr val="tx1"/>
          </a:solidFill>
          <a:latin typeface="+mn-lt"/>
        </a:defRPr>
      </a:lvl4pPr>
      <a:lvl5pPr marL="2098384" indent="-232537" algn="l" defTabSz="932527" rtl="0" eaLnBrk="0" fontAlgn="base" hangingPunct="0">
        <a:lnSpc>
          <a:spcPct val="95000"/>
        </a:lnSpc>
        <a:spcBef>
          <a:spcPct val="15000"/>
        </a:spcBef>
        <a:spcAft>
          <a:spcPct val="0"/>
        </a:spcAft>
        <a:buChar char="»"/>
        <a:defRPr sz="2100" b="1">
          <a:solidFill>
            <a:schemeClr val="tx1"/>
          </a:solidFill>
          <a:latin typeface="+mn-lt"/>
        </a:defRPr>
      </a:lvl5pPr>
      <a:lvl6pPr marL="2183847" indent="-232940" algn="l" defTabSz="932940" rtl="0" fontAlgn="base">
        <a:lnSpc>
          <a:spcPct val="95000"/>
        </a:lnSpc>
        <a:spcBef>
          <a:spcPct val="15000"/>
        </a:spcBef>
        <a:spcAft>
          <a:spcPct val="0"/>
        </a:spcAft>
        <a:buChar char="»"/>
        <a:defRPr sz="2100" b="1">
          <a:solidFill>
            <a:schemeClr val="tx1"/>
          </a:solidFill>
          <a:latin typeface="+mn-lt"/>
        </a:defRPr>
      </a:lvl6pPr>
      <a:lvl7pPr marL="2268874" indent="-232940" algn="l" defTabSz="932940" rtl="0" fontAlgn="base">
        <a:lnSpc>
          <a:spcPct val="95000"/>
        </a:lnSpc>
        <a:spcBef>
          <a:spcPct val="15000"/>
        </a:spcBef>
        <a:spcAft>
          <a:spcPct val="0"/>
        </a:spcAft>
        <a:buChar char="»"/>
        <a:defRPr sz="2100" b="1">
          <a:solidFill>
            <a:schemeClr val="tx1"/>
          </a:solidFill>
          <a:latin typeface="+mn-lt"/>
        </a:defRPr>
      </a:lvl7pPr>
      <a:lvl8pPr marL="2353901" indent="-232940" algn="l" defTabSz="932940" rtl="0" fontAlgn="base">
        <a:lnSpc>
          <a:spcPct val="95000"/>
        </a:lnSpc>
        <a:spcBef>
          <a:spcPct val="15000"/>
        </a:spcBef>
        <a:spcAft>
          <a:spcPct val="0"/>
        </a:spcAft>
        <a:buChar char="»"/>
        <a:defRPr sz="2100" b="1">
          <a:solidFill>
            <a:schemeClr val="tx1"/>
          </a:solidFill>
          <a:latin typeface="+mn-lt"/>
        </a:defRPr>
      </a:lvl8pPr>
      <a:lvl9pPr marL="2438929" indent="-232940" algn="l" defTabSz="932940" rtl="0" fontAlgn="base">
        <a:lnSpc>
          <a:spcPct val="95000"/>
        </a:lnSpc>
        <a:spcBef>
          <a:spcPct val="15000"/>
        </a:spcBef>
        <a:spcAft>
          <a:spcPct val="0"/>
        </a:spcAft>
        <a:buChar char="»"/>
        <a:defRPr sz="2100" b="1">
          <a:solidFill>
            <a:schemeClr val="tx1"/>
          </a:solidFill>
          <a:latin typeface="+mn-lt"/>
        </a:defRPr>
      </a:lvl9pPr>
    </p:bodyStyle>
    <p:otherStyle>
      <a:defPPr>
        <a:defRPr lang="en-US"/>
      </a:defPPr>
      <a:lvl1pPr marL="0" algn="l" defTabSz="170055" rtl="0" eaLnBrk="1" latinLnBrk="0" hangingPunct="1">
        <a:defRPr sz="300" kern="1200">
          <a:solidFill>
            <a:schemeClr val="tx1"/>
          </a:solidFill>
          <a:latin typeface="+mn-lt"/>
          <a:ea typeface="+mn-ea"/>
          <a:cs typeface="+mn-cs"/>
        </a:defRPr>
      </a:lvl1pPr>
      <a:lvl2pPr marL="85027" algn="l" defTabSz="170055" rtl="0" eaLnBrk="1" latinLnBrk="0" hangingPunct="1">
        <a:defRPr sz="300" kern="1200">
          <a:solidFill>
            <a:schemeClr val="tx1"/>
          </a:solidFill>
          <a:latin typeface="+mn-lt"/>
          <a:ea typeface="+mn-ea"/>
          <a:cs typeface="+mn-cs"/>
        </a:defRPr>
      </a:lvl2pPr>
      <a:lvl3pPr marL="170055" algn="l" defTabSz="170055" rtl="0" eaLnBrk="1" latinLnBrk="0" hangingPunct="1">
        <a:defRPr sz="300" kern="1200">
          <a:solidFill>
            <a:schemeClr val="tx1"/>
          </a:solidFill>
          <a:latin typeface="+mn-lt"/>
          <a:ea typeface="+mn-ea"/>
          <a:cs typeface="+mn-cs"/>
        </a:defRPr>
      </a:lvl3pPr>
      <a:lvl4pPr marL="255082" algn="l" defTabSz="170055" rtl="0" eaLnBrk="1" latinLnBrk="0" hangingPunct="1">
        <a:defRPr sz="300" kern="1200">
          <a:solidFill>
            <a:schemeClr val="tx1"/>
          </a:solidFill>
          <a:latin typeface="+mn-lt"/>
          <a:ea typeface="+mn-ea"/>
          <a:cs typeface="+mn-cs"/>
        </a:defRPr>
      </a:lvl4pPr>
      <a:lvl5pPr marL="340110" algn="l" defTabSz="170055" rtl="0" eaLnBrk="1" latinLnBrk="0" hangingPunct="1">
        <a:defRPr sz="300" kern="1200">
          <a:solidFill>
            <a:schemeClr val="tx1"/>
          </a:solidFill>
          <a:latin typeface="+mn-lt"/>
          <a:ea typeface="+mn-ea"/>
          <a:cs typeface="+mn-cs"/>
        </a:defRPr>
      </a:lvl5pPr>
      <a:lvl6pPr marL="425137" algn="l" defTabSz="170055" rtl="0" eaLnBrk="1" latinLnBrk="0" hangingPunct="1">
        <a:defRPr sz="300" kern="1200">
          <a:solidFill>
            <a:schemeClr val="tx1"/>
          </a:solidFill>
          <a:latin typeface="+mn-lt"/>
          <a:ea typeface="+mn-ea"/>
          <a:cs typeface="+mn-cs"/>
        </a:defRPr>
      </a:lvl6pPr>
      <a:lvl7pPr marL="510164" algn="l" defTabSz="170055" rtl="0" eaLnBrk="1" latinLnBrk="0" hangingPunct="1">
        <a:defRPr sz="300" kern="1200">
          <a:solidFill>
            <a:schemeClr val="tx1"/>
          </a:solidFill>
          <a:latin typeface="+mn-lt"/>
          <a:ea typeface="+mn-ea"/>
          <a:cs typeface="+mn-cs"/>
        </a:defRPr>
      </a:lvl7pPr>
      <a:lvl8pPr marL="595192" algn="l" defTabSz="170055" rtl="0" eaLnBrk="1" latinLnBrk="0" hangingPunct="1">
        <a:defRPr sz="300" kern="1200">
          <a:solidFill>
            <a:schemeClr val="tx1"/>
          </a:solidFill>
          <a:latin typeface="+mn-lt"/>
          <a:ea typeface="+mn-ea"/>
          <a:cs typeface="+mn-cs"/>
        </a:defRPr>
      </a:lvl8pPr>
      <a:lvl9pPr marL="680219" algn="l" defTabSz="170055" rtl="0" eaLnBrk="1" latinLnBrk="0" hangingPunct="1">
        <a:defRPr sz="3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Rectangle 2"/>
          <p:cNvSpPr>
            <a:spLocks noChangeArrowheads="1"/>
          </p:cNvSpPr>
          <p:nvPr/>
        </p:nvSpPr>
        <p:spPr bwMode="auto">
          <a:xfrm>
            <a:off x="76200" y="57150"/>
            <a:ext cx="8991600" cy="848169"/>
          </a:xfrm>
          <a:prstGeom prst="rect">
            <a:avLst/>
          </a:prstGeom>
          <a:ln>
            <a:noFill/>
            <a:headEnd/>
            <a:tailEnd/>
          </a:ln>
          <a:effectLst>
            <a:outerShdw blurRad="44450" dist="27940" dir="5400000" algn="ctr">
              <a:srgbClr val="000000">
                <a:alpha val="32000"/>
              </a:srgbClr>
            </a:outerShdw>
            <a:softEdge rad="127000"/>
          </a:effectLst>
          <a:scene3d>
            <a:camera prst="orthographicFront">
              <a:rot lat="0" lon="0" rev="0"/>
            </a:camera>
            <a:lightRig rig="balanced" dir="t">
              <a:rot lat="0" lon="0" rev="8700000"/>
            </a:lightRig>
          </a:scene3d>
          <a:sp3d>
            <a:bevelT w="190500" h="38100"/>
          </a:sp3d>
        </p:spPr>
        <p:style>
          <a:lnRef idx="1">
            <a:schemeClr val="accent6"/>
          </a:lnRef>
          <a:fillRef idx="2">
            <a:schemeClr val="accent6"/>
          </a:fillRef>
          <a:effectRef idx="1">
            <a:schemeClr val="accent6"/>
          </a:effectRef>
          <a:fontRef idx="minor">
            <a:schemeClr val="dk1"/>
          </a:fontRef>
        </p:style>
        <p:txBody>
          <a:bodyPr wrap="square" lIns="17006" tIns="8503" rIns="17006" bIns="8503" anchor="t">
            <a:spAutoFit/>
          </a:bodyPr>
          <a:lstStyle/>
          <a:p>
            <a:pPr algn="ctr"/>
            <a:r>
              <a:rPr lang="en-US" sz="2000" b="1" dirty="0" smtClean="0">
                <a:latin typeface="+mj-lt"/>
              </a:rPr>
              <a:t>Correlation </a:t>
            </a:r>
            <a:r>
              <a:rPr lang="en-US" sz="2000" b="1" dirty="0" smtClean="0">
                <a:latin typeface="+mj-lt"/>
              </a:rPr>
              <a:t>between maternal obesity and preterm delivery</a:t>
            </a:r>
            <a:endParaRPr lang="ro-RO" sz="2000" dirty="0" smtClean="0">
              <a:latin typeface="+mj-lt"/>
            </a:endParaRPr>
          </a:p>
          <a:p>
            <a:pPr algn="ctr"/>
            <a:r>
              <a:rPr lang="en-US" sz="1000" b="1" dirty="0" smtClean="0">
                <a:latin typeface="+mj-lt"/>
              </a:rPr>
              <a:t>Diana </a:t>
            </a:r>
            <a:r>
              <a:rPr lang="en-US" sz="1000" b="1" dirty="0" smtClean="0">
                <a:latin typeface="+mj-lt"/>
              </a:rPr>
              <a:t>Comandasu</a:t>
            </a:r>
            <a:r>
              <a:rPr lang="en-US" sz="1000" b="1" baseline="30000" dirty="0" smtClean="0">
                <a:latin typeface="+mj-lt"/>
              </a:rPr>
              <a:t>1</a:t>
            </a:r>
            <a:r>
              <a:rPr lang="en-US" sz="1000" b="1" dirty="0" smtClean="0">
                <a:latin typeface="+mj-lt"/>
              </a:rPr>
              <a:t>, Ana Nastas</a:t>
            </a:r>
            <a:r>
              <a:rPr lang="en-US" sz="1000" b="1" baseline="30000" dirty="0" smtClean="0">
                <a:latin typeface="+mj-lt"/>
              </a:rPr>
              <a:t>1</a:t>
            </a:r>
            <a:r>
              <a:rPr lang="en-US" sz="1000" b="1" dirty="0" smtClean="0">
                <a:latin typeface="+mj-lt"/>
              </a:rPr>
              <a:t>, </a:t>
            </a:r>
            <a:r>
              <a:rPr lang="en-US" sz="1000" b="1" dirty="0" err="1" smtClean="0">
                <a:latin typeface="+mj-lt"/>
              </a:rPr>
              <a:t>Ruxandra</a:t>
            </a:r>
            <a:r>
              <a:rPr lang="en-US" sz="1000" b="1" dirty="0" smtClean="0">
                <a:latin typeface="+mj-lt"/>
              </a:rPr>
              <a:t> Stanculescu</a:t>
            </a:r>
            <a:r>
              <a:rPr lang="en-US" sz="1000" b="1" baseline="30000" dirty="0" smtClean="0">
                <a:latin typeface="+mj-lt"/>
              </a:rPr>
              <a:t>1,2</a:t>
            </a:r>
            <a:r>
              <a:rPr lang="en-US" sz="1000" b="1" dirty="0" smtClean="0">
                <a:latin typeface="+mj-lt"/>
              </a:rPr>
              <a:t>, Claudia Mehedintu</a:t>
            </a:r>
            <a:r>
              <a:rPr lang="en-US" sz="1000" b="1" baseline="30000" dirty="0" smtClean="0">
                <a:latin typeface="+mj-lt"/>
              </a:rPr>
              <a:t>2,3</a:t>
            </a:r>
            <a:r>
              <a:rPr lang="en-US" sz="1000" b="1" dirty="0" smtClean="0">
                <a:latin typeface="+mj-lt"/>
              </a:rPr>
              <a:t>, </a:t>
            </a:r>
            <a:r>
              <a:rPr lang="en-US" sz="1000" b="1" dirty="0" err="1" smtClean="0">
                <a:latin typeface="+mj-lt"/>
              </a:rPr>
              <a:t>Costin</a:t>
            </a:r>
            <a:r>
              <a:rPr lang="en-US" sz="1000" b="1" dirty="0" smtClean="0">
                <a:latin typeface="+mj-lt"/>
              </a:rPr>
              <a:t> </a:t>
            </a:r>
            <a:r>
              <a:rPr lang="en-US" sz="1000" b="1" dirty="0" smtClean="0">
                <a:latin typeface="+mj-lt"/>
              </a:rPr>
              <a:t>Berceanu</a:t>
            </a:r>
            <a:r>
              <a:rPr lang="en-US" sz="1000" b="1" baseline="30000" dirty="0" smtClean="0">
                <a:latin typeface="+mj-lt"/>
              </a:rPr>
              <a:t>4</a:t>
            </a:r>
            <a:r>
              <a:rPr lang="en-US" sz="1000" b="1" dirty="0" smtClean="0">
                <a:latin typeface="+mj-lt"/>
              </a:rPr>
              <a:t>, </a:t>
            </a:r>
            <a:r>
              <a:rPr lang="en-US" sz="1000" b="1" dirty="0" smtClean="0">
                <a:latin typeface="+mj-lt"/>
              </a:rPr>
              <a:t>Monica </a:t>
            </a:r>
            <a:r>
              <a:rPr lang="en-US" sz="1000" b="1" dirty="0" smtClean="0">
                <a:latin typeface="+mj-lt"/>
              </a:rPr>
              <a:t>Cirstoiu</a:t>
            </a:r>
            <a:r>
              <a:rPr lang="en-US" sz="1000" b="1" baseline="30000" dirty="0" smtClean="0">
                <a:latin typeface="+mj-lt"/>
              </a:rPr>
              <a:t>2,5</a:t>
            </a:r>
            <a:r>
              <a:rPr lang="en-US" sz="1000" b="1" dirty="0" smtClean="0">
                <a:latin typeface="+mj-lt"/>
              </a:rPr>
              <a:t>, </a:t>
            </a:r>
            <a:r>
              <a:rPr lang="en-US" sz="1000" b="1" dirty="0" err="1" smtClean="0">
                <a:latin typeface="+mj-lt"/>
              </a:rPr>
              <a:t>Simona</a:t>
            </a:r>
            <a:r>
              <a:rPr lang="en-US" sz="1000" b="1" dirty="0" smtClean="0">
                <a:latin typeface="+mj-lt"/>
              </a:rPr>
              <a:t> Vladareanu</a:t>
            </a:r>
            <a:r>
              <a:rPr lang="en-US" sz="1000" b="1" baseline="30000" dirty="0" smtClean="0">
                <a:latin typeface="+mj-lt"/>
              </a:rPr>
              <a:t>2,6</a:t>
            </a:r>
            <a:r>
              <a:rPr lang="en-US" sz="1000" b="1" dirty="0" smtClean="0">
                <a:latin typeface="+mj-lt"/>
              </a:rPr>
              <a:t>, Elvira Bratila</a:t>
            </a:r>
            <a:r>
              <a:rPr lang="en-US" sz="1000" b="1" baseline="30000" dirty="0" smtClean="0">
                <a:latin typeface="+mj-lt"/>
              </a:rPr>
              <a:t>1,2</a:t>
            </a:r>
            <a:endParaRPr lang="ro-RO" sz="1000" b="1" baseline="30000" dirty="0" smtClean="0">
              <a:latin typeface="+mj-lt"/>
            </a:endParaRPr>
          </a:p>
          <a:p>
            <a:r>
              <a:rPr lang="ro-RO" sz="1000" dirty="0" smtClean="0">
                <a:solidFill>
                  <a:schemeClr val="bg1"/>
                </a:solidFill>
                <a:latin typeface="+mj-lt"/>
              </a:rPr>
              <a:t>		</a:t>
            </a:r>
            <a:r>
              <a:rPr lang="en-US" sz="700" dirty="0" smtClean="0">
                <a:solidFill>
                  <a:schemeClr val="bg1"/>
                </a:solidFill>
                <a:latin typeface="+mj-lt"/>
              </a:rPr>
              <a:t>1</a:t>
            </a:r>
            <a:r>
              <a:rPr lang="ro-RO" sz="700" dirty="0" smtClean="0">
                <a:solidFill>
                  <a:schemeClr val="bg1"/>
                </a:solidFill>
                <a:latin typeface="+mj-lt"/>
              </a:rPr>
              <a:t>) </a:t>
            </a:r>
            <a:r>
              <a:rPr lang="en-US" sz="700" dirty="0" smtClean="0">
                <a:solidFill>
                  <a:schemeClr val="bg1"/>
                </a:solidFill>
                <a:latin typeface="+mj-lt"/>
              </a:rPr>
              <a:t>“</a:t>
            </a:r>
            <a:r>
              <a:rPr lang="ro-RO" sz="700" dirty="0" smtClean="0">
                <a:solidFill>
                  <a:schemeClr val="bg1"/>
                </a:solidFill>
                <a:latin typeface="+mj-lt"/>
              </a:rPr>
              <a:t>Sf</a:t>
            </a:r>
            <a:r>
              <a:rPr lang="en-US" sz="700" dirty="0" smtClean="0">
                <a:solidFill>
                  <a:schemeClr val="bg1"/>
                </a:solidFill>
                <a:latin typeface="+mj-lt"/>
              </a:rPr>
              <a:t>. </a:t>
            </a:r>
            <a:r>
              <a:rPr lang="en-US" sz="700" dirty="0" err="1" smtClean="0">
                <a:solidFill>
                  <a:schemeClr val="bg1"/>
                </a:solidFill>
                <a:latin typeface="+mj-lt"/>
              </a:rPr>
              <a:t>Pantelimon</a:t>
            </a:r>
            <a:r>
              <a:rPr lang="en-US" sz="700" dirty="0" smtClean="0">
                <a:solidFill>
                  <a:schemeClr val="bg1"/>
                </a:solidFill>
                <a:latin typeface="+mj-lt"/>
              </a:rPr>
              <a:t>” Clinical Emergency Hospital, Bucharest</a:t>
            </a:r>
            <a:r>
              <a:rPr lang="ro-RO" sz="700" dirty="0" smtClean="0">
                <a:solidFill>
                  <a:schemeClr val="bg1"/>
                </a:solidFill>
                <a:latin typeface="+mj-lt"/>
              </a:rPr>
              <a:t>	</a:t>
            </a:r>
            <a:r>
              <a:rPr lang="en-US" sz="700" dirty="0" smtClean="0">
                <a:solidFill>
                  <a:schemeClr val="bg1"/>
                </a:solidFill>
                <a:latin typeface="+mj-lt"/>
              </a:rPr>
              <a:t> 4</a:t>
            </a:r>
            <a:r>
              <a:rPr lang="ro-RO" sz="700" dirty="0" smtClean="0">
                <a:solidFill>
                  <a:schemeClr val="bg1"/>
                </a:solidFill>
                <a:latin typeface="+mj-lt"/>
              </a:rPr>
              <a:t>) </a:t>
            </a:r>
            <a:r>
              <a:rPr lang="en-US" sz="700" dirty="0" smtClean="0">
                <a:solidFill>
                  <a:schemeClr val="bg1"/>
                </a:solidFill>
                <a:latin typeface="+mj-lt"/>
              </a:rPr>
              <a:t>Craiova University of Medicine and </a:t>
            </a:r>
            <a:r>
              <a:rPr lang="en-US" sz="700" dirty="0" err="1" smtClean="0">
                <a:solidFill>
                  <a:schemeClr val="bg1"/>
                </a:solidFill>
                <a:latin typeface="+mj-lt"/>
              </a:rPr>
              <a:t>Pharmac</a:t>
            </a:r>
            <a:r>
              <a:rPr lang="ro-RO" sz="700" dirty="0" smtClean="0">
                <a:solidFill>
                  <a:schemeClr val="bg1"/>
                </a:solidFill>
                <a:latin typeface="+mj-lt"/>
              </a:rPr>
              <a:t>y</a:t>
            </a:r>
          </a:p>
          <a:p>
            <a:pPr marL="0" lvl="8" defTabSz="170055">
              <a:defRPr/>
            </a:pPr>
            <a:r>
              <a:rPr lang="ro-RO" sz="700" dirty="0" smtClean="0">
                <a:solidFill>
                  <a:schemeClr val="bg1"/>
                </a:solidFill>
                <a:latin typeface="+mj-lt"/>
              </a:rPr>
              <a:t>										      </a:t>
            </a:r>
            <a:r>
              <a:rPr lang="en-US" sz="700" dirty="0" smtClean="0">
                <a:solidFill>
                  <a:schemeClr val="bg1"/>
                </a:solidFill>
                <a:latin typeface="+mj-lt"/>
              </a:rPr>
              <a:t>2</a:t>
            </a:r>
            <a:r>
              <a:rPr lang="ro-RO" sz="700" dirty="0" smtClean="0">
                <a:solidFill>
                  <a:schemeClr val="bg1"/>
                </a:solidFill>
                <a:latin typeface="+mj-lt"/>
              </a:rPr>
              <a:t>) </a:t>
            </a:r>
            <a:r>
              <a:rPr lang="en-US" sz="700" dirty="0" smtClean="0">
                <a:solidFill>
                  <a:schemeClr val="bg1"/>
                </a:solidFill>
                <a:latin typeface="+mj-lt"/>
              </a:rPr>
              <a:t>“Carol Davila” University of Medicine and Pharmacy, Bucharest</a:t>
            </a:r>
            <a:r>
              <a:rPr lang="ro-RO" sz="700" dirty="0" smtClean="0">
                <a:solidFill>
                  <a:schemeClr val="bg1"/>
                </a:solidFill>
                <a:latin typeface="+mj-lt"/>
              </a:rPr>
              <a:t>	        5) </a:t>
            </a:r>
            <a:r>
              <a:rPr lang="en-US" sz="700" dirty="0" smtClean="0">
                <a:solidFill>
                  <a:schemeClr val="bg1"/>
                </a:solidFill>
                <a:latin typeface="+mj-lt"/>
              </a:rPr>
              <a:t>University Emergency Hospital, </a:t>
            </a:r>
            <a:r>
              <a:rPr lang="en-US" sz="700" dirty="0" err="1" smtClean="0">
                <a:solidFill>
                  <a:schemeClr val="bg1"/>
                </a:solidFill>
                <a:latin typeface="+mj-lt"/>
              </a:rPr>
              <a:t>Buchares</a:t>
            </a:r>
            <a:r>
              <a:rPr lang="ro-RO" sz="700" dirty="0" smtClean="0">
                <a:solidFill>
                  <a:schemeClr val="bg1"/>
                </a:solidFill>
                <a:latin typeface="+mj-lt"/>
              </a:rPr>
              <a:t>t</a:t>
            </a:r>
          </a:p>
          <a:p>
            <a:r>
              <a:rPr lang="ro-RO" sz="700" dirty="0" smtClean="0">
                <a:solidFill>
                  <a:schemeClr val="bg1"/>
                </a:solidFill>
                <a:latin typeface="+mj-lt"/>
              </a:rPr>
              <a:t>		</a:t>
            </a:r>
            <a:r>
              <a:rPr lang="en-US" sz="700" dirty="0" smtClean="0">
                <a:solidFill>
                  <a:schemeClr val="bg1"/>
                </a:solidFill>
                <a:latin typeface="+mj-lt"/>
              </a:rPr>
              <a:t>3</a:t>
            </a:r>
            <a:r>
              <a:rPr lang="ro-RO" sz="700" dirty="0" smtClean="0">
                <a:solidFill>
                  <a:schemeClr val="bg1"/>
                </a:solidFill>
                <a:latin typeface="+mj-lt"/>
              </a:rPr>
              <a:t>) </a:t>
            </a:r>
            <a:r>
              <a:rPr lang="en-US" sz="700" dirty="0" smtClean="0">
                <a:solidFill>
                  <a:schemeClr val="bg1"/>
                </a:solidFill>
                <a:latin typeface="+mj-lt"/>
              </a:rPr>
              <a:t>“</a:t>
            </a:r>
            <a:r>
              <a:rPr lang="en-US" sz="700" dirty="0" err="1" smtClean="0">
                <a:solidFill>
                  <a:schemeClr val="bg1"/>
                </a:solidFill>
                <a:latin typeface="+mj-lt"/>
              </a:rPr>
              <a:t>Nicolae</a:t>
            </a:r>
            <a:r>
              <a:rPr lang="en-US" sz="700" dirty="0" smtClean="0">
                <a:solidFill>
                  <a:schemeClr val="bg1"/>
                </a:solidFill>
                <a:latin typeface="+mj-lt"/>
              </a:rPr>
              <a:t> </a:t>
            </a:r>
            <a:r>
              <a:rPr lang="en-US" sz="700" dirty="0" err="1" smtClean="0">
                <a:solidFill>
                  <a:schemeClr val="bg1"/>
                </a:solidFill>
                <a:latin typeface="+mj-lt"/>
              </a:rPr>
              <a:t>Malaxa</a:t>
            </a:r>
            <a:r>
              <a:rPr lang="en-US" sz="700" dirty="0" smtClean="0">
                <a:solidFill>
                  <a:schemeClr val="bg1"/>
                </a:solidFill>
                <a:latin typeface="+mj-lt"/>
              </a:rPr>
              <a:t>” Clinical Emergency Hospital</a:t>
            </a:r>
            <a:r>
              <a:rPr lang="ro-RO" sz="700" dirty="0" smtClean="0">
                <a:solidFill>
                  <a:schemeClr val="bg1"/>
                </a:solidFill>
                <a:latin typeface="+mj-lt"/>
              </a:rPr>
              <a:t>	</a:t>
            </a:r>
            <a:r>
              <a:rPr lang="en-US" sz="700" dirty="0" smtClean="0">
                <a:solidFill>
                  <a:schemeClr val="bg1"/>
                </a:solidFill>
                <a:latin typeface="+mj-lt"/>
              </a:rPr>
              <a:t> </a:t>
            </a:r>
            <a:r>
              <a:rPr lang="ro-RO" sz="700" dirty="0" smtClean="0">
                <a:solidFill>
                  <a:schemeClr val="bg1"/>
                </a:solidFill>
                <a:latin typeface="+mj-lt"/>
              </a:rPr>
              <a:t>	 </a:t>
            </a:r>
            <a:r>
              <a:rPr lang="en-US" sz="700" dirty="0" smtClean="0">
                <a:solidFill>
                  <a:schemeClr val="bg1"/>
                </a:solidFill>
                <a:latin typeface="+mj-lt"/>
              </a:rPr>
              <a:t>6</a:t>
            </a:r>
            <a:r>
              <a:rPr lang="ro-RO" sz="700" dirty="0" smtClean="0">
                <a:solidFill>
                  <a:schemeClr val="bg1"/>
                </a:solidFill>
                <a:latin typeface="+mj-lt"/>
              </a:rPr>
              <a:t>) </a:t>
            </a:r>
            <a:r>
              <a:rPr lang="en-US" sz="700" dirty="0" smtClean="0">
                <a:solidFill>
                  <a:schemeClr val="bg1"/>
                </a:solidFill>
                <a:latin typeface="+mj-lt"/>
              </a:rPr>
              <a:t>Elias Emergency Hospital, </a:t>
            </a:r>
            <a:r>
              <a:rPr lang="en-US" sz="700" dirty="0" err="1" smtClean="0">
                <a:solidFill>
                  <a:schemeClr val="bg1"/>
                </a:solidFill>
                <a:latin typeface="+mj-lt"/>
              </a:rPr>
              <a:t>Buchar</a:t>
            </a:r>
            <a:r>
              <a:rPr lang="ro-RO" sz="700" dirty="0" smtClean="0">
                <a:solidFill>
                  <a:schemeClr val="bg1"/>
                </a:solidFill>
                <a:latin typeface="+mj-lt"/>
              </a:rPr>
              <a:t>est</a:t>
            </a:r>
            <a:endParaRPr lang="ro-RO" sz="1000" dirty="0" smtClean="0">
              <a:solidFill>
                <a:schemeClr val="bg1"/>
              </a:solidFill>
              <a:latin typeface="+mj-lt"/>
            </a:endParaRPr>
          </a:p>
        </p:txBody>
      </p:sp>
      <p:sp>
        <p:nvSpPr>
          <p:cNvPr id="15362" name="Rectangle 12"/>
          <p:cNvSpPr>
            <a:spLocks noChangeArrowheads="1"/>
          </p:cNvSpPr>
          <p:nvPr/>
        </p:nvSpPr>
        <p:spPr bwMode="auto">
          <a:xfrm>
            <a:off x="304800" y="895350"/>
            <a:ext cx="1375833" cy="156567"/>
          </a:xfrm>
          <a:prstGeom prst="rect">
            <a:avLst/>
          </a:prstGeom>
          <a:ln>
            <a:headEnd/>
            <a:tailEnd/>
          </a:ln>
        </p:spPr>
        <p:style>
          <a:lnRef idx="1">
            <a:schemeClr val="accent4"/>
          </a:lnRef>
          <a:fillRef idx="2">
            <a:schemeClr val="accent4"/>
          </a:fillRef>
          <a:effectRef idx="1">
            <a:schemeClr val="accent4"/>
          </a:effectRef>
          <a:fontRef idx="minor">
            <a:schemeClr val="dk1"/>
          </a:fontRef>
        </p:style>
        <p:txBody>
          <a:bodyPr lIns="8503" tIns="8503" rIns="8503" bIns="8503" anchor="ctr"/>
          <a:lstStyle/>
          <a:p>
            <a:pPr algn="ctr" eaLnBrk="0" hangingPunct="0"/>
            <a:r>
              <a:rPr lang="en-US" sz="1000" b="1" dirty="0" smtClean="0">
                <a:solidFill>
                  <a:srgbClr val="002060"/>
                </a:solidFill>
                <a:latin typeface="+mj-lt"/>
              </a:rPr>
              <a:t>Aim of the study</a:t>
            </a:r>
            <a:endParaRPr lang="en-US" sz="1000" b="1" dirty="0">
              <a:solidFill>
                <a:srgbClr val="002060"/>
              </a:solidFill>
              <a:latin typeface="+mj-lt"/>
            </a:endParaRPr>
          </a:p>
        </p:txBody>
      </p:sp>
      <p:sp>
        <p:nvSpPr>
          <p:cNvPr id="15363" name="Rectangle 813"/>
          <p:cNvSpPr>
            <a:spLocks noChangeArrowheads="1"/>
          </p:cNvSpPr>
          <p:nvPr/>
        </p:nvSpPr>
        <p:spPr bwMode="auto">
          <a:xfrm>
            <a:off x="304800" y="2724150"/>
            <a:ext cx="1371600" cy="156567"/>
          </a:xfrm>
          <a:prstGeom prst="rect">
            <a:avLst/>
          </a:prstGeom>
          <a:ln>
            <a:headEnd/>
            <a:tailEnd/>
          </a:ln>
        </p:spPr>
        <p:style>
          <a:lnRef idx="1">
            <a:schemeClr val="accent4"/>
          </a:lnRef>
          <a:fillRef idx="2">
            <a:schemeClr val="accent4"/>
          </a:fillRef>
          <a:effectRef idx="1">
            <a:schemeClr val="accent4"/>
          </a:effectRef>
          <a:fontRef idx="minor">
            <a:schemeClr val="dk1"/>
          </a:fontRef>
        </p:style>
        <p:txBody>
          <a:bodyPr lIns="8503" tIns="8503" rIns="8503" bIns="8503" anchor="ctr"/>
          <a:lstStyle/>
          <a:p>
            <a:pPr algn="ctr" eaLnBrk="0" hangingPunct="0"/>
            <a:r>
              <a:rPr lang="en-US" sz="1000" b="1" dirty="0" smtClean="0">
                <a:solidFill>
                  <a:srgbClr val="002060"/>
                </a:solidFill>
                <a:latin typeface="+mj-lt"/>
              </a:rPr>
              <a:t>Material and method</a:t>
            </a:r>
            <a:endParaRPr lang="en-US" sz="1000" b="1" dirty="0">
              <a:solidFill>
                <a:srgbClr val="002060"/>
              </a:solidFill>
              <a:latin typeface="+mj-lt"/>
            </a:endParaRPr>
          </a:p>
        </p:txBody>
      </p:sp>
      <p:sp>
        <p:nvSpPr>
          <p:cNvPr id="15364" name="Rectangle 814"/>
          <p:cNvSpPr>
            <a:spLocks noChangeArrowheads="1"/>
          </p:cNvSpPr>
          <p:nvPr/>
        </p:nvSpPr>
        <p:spPr bwMode="auto">
          <a:xfrm>
            <a:off x="304800" y="4629150"/>
            <a:ext cx="1375834" cy="156567"/>
          </a:xfrm>
          <a:prstGeom prst="rect">
            <a:avLst/>
          </a:prstGeom>
          <a:ln>
            <a:headEnd/>
            <a:tailEnd/>
          </a:ln>
        </p:spPr>
        <p:style>
          <a:lnRef idx="1">
            <a:schemeClr val="accent4"/>
          </a:lnRef>
          <a:fillRef idx="2">
            <a:schemeClr val="accent4"/>
          </a:fillRef>
          <a:effectRef idx="1">
            <a:schemeClr val="accent4"/>
          </a:effectRef>
          <a:fontRef idx="minor">
            <a:schemeClr val="dk1"/>
          </a:fontRef>
        </p:style>
        <p:txBody>
          <a:bodyPr lIns="8503" tIns="8503" rIns="8503" bIns="8503" anchor="ctr"/>
          <a:lstStyle/>
          <a:p>
            <a:pPr algn="ctr" eaLnBrk="0" hangingPunct="0"/>
            <a:r>
              <a:rPr lang="en-US" sz="1000" b="1" dirty="0" smtClean="0">
                <a:solidFill>
                  <a:srgbClr val="002060"/>
                </a:solidFill>
                <a:latin typeface="+mj-lt"/>
              </a:rPr>
              <a:t>Conclusion</a:t>
            </a:r>
            <a:endParaRPr lang="en-US" sz="1000" b="1" dirty="0">
              <a:solidFill>
                <a:srgbClr val="002060"/>
              </a:solidFill>
              <a:latin typeface="+mj-lt"/>
            </a:endParaRPr>
          </a:p>
        </p:txBody>
      </p:sp>
      <p:sp>
        <p:nvSpPr>
          <p:cNvPr id="15373" name="TextBox 14"/>
          <p:cNvSpPr txBox="1">
            <a:spLocks noChangeArrowheads="1"/>
          </p:cNvSpPr>
          <p:nvPr/>
        </p:nvSpPr>
        <p:spPr bwMode="auto">
          <a:xfrm>
            <a:off x="152400" y="4789563"/>
            <a:ext cx="8838706" cy="353937"/>
          </a:xfrm>
          <a:prstGeom prst="rect">
            <a:avLst/>
          </a:prstGeom>
          <a:ln>
            <a:headEnd/>
            <a:tailEnd/>
          </a:ln>
          <a:effectLst>
            <a:outerShdw blurRad="40000" dist="20000" dir="5400000" rotWithShape="0">
              <a:srgbClr val="000000">
                <a:alpha val="38000"/>
              </a:srgbClr>
            </a:outerShdw>
            <a:softEdge rad="63500"/>
          </a:effectLst>
        </p:spPr>
        <p:style>
          <a:lnRef idx="1">
            <a:schemeClr val="accent6"/>
          </a:lnRef>
          <a:fillRef idx="2">
            <a:schemeClr val="accent6"/>
          </a:fillRef>
          <a:effectRef idx="1">
            <a:schemeClr val="accent6"/>
          </a:effectRef>
          <a:fontRef idx="minor">
            <a:schemeClr val="dk1"/>
          </a:fontRef>
        </p:style>
        <p:txBody>
          <a:bodyPr wrap="square" lIns="45714" tIns="22857" rIns="45714" bIns="22857">
            <a:spAutoFit/>
          </a:bodyPr>
          <a:lstStyle/>
          <a:p>
            <a:r>
              <a:rPr lang="ro-RO" sz="1000" b="1" dirty="0" smtClean="0">
                <a:latin typeface="+mj-lt"/>
              </a:rPr>
              <a:t> </a:t>
            </a:r>
            <a:r>
              <a:rPr lang="ro-RO" sz="1000" dirty="0" smtClean="0">
                <a:latin typeface="+mj-lt"/>
              </a:rPr>
              <a:t>Maternal overweight and obesity during pregnancy were associated with increased risks of preterm delivery, especially extremely preterm delivery in our study. This association has been reported in other populations and needs further analysis.</a:t>
            </a:r>
            <a:endParaRPr lang="ro-RO" sz="1000" dirty="0">
              <a:latin typeface="+mj-lt"/>
            </a:endParaRPr>
          </a:p>
        </p:txBody>
      </p:sp>
      <p:sp>
        <p:nvSpPr>
          <p:cNvPr id="15374" name="TextBox 15"/>
          <p:cNvSpPr txBox="1">
            <a:spLocks noChangeArrowheads="1"/>
          </p:cNvSpPr>
          <p:nvPr/>
        </p:nvSpPr>
        <p:spPr bwMode="auto">
          <a:xfrm>
            <a:off x="152400" y="2876550"/>
            <a:ext cx="6934200" cy="713010"/>
          </a:xfrm>
          <a:prstGeom prst="rect">
            <a:avLst/>
          </a:prstGeom>
          <a:ln>
            <a:headEnd/>
            <a:tailEnd/>
          </a:ln>
          <a:effectLst>
            <a:outerShdw blurRad="40000" dist="20000" dir="5400000" rotWithShape="0">
              <a:srgbClr val="000000">
                <a:alpha val="38000"/>
              </a:srgbClr>
            </a:outerShdw>
            <a:softEdge rad="63500"/>
          </a:effectLst>
        </p:spPr>
        <p:style>
          <a:lnRef idx="1">
            <a:schemeClr val="accent6"/>
          </a:lnRef>
          <a:fillRef idx="2">
            <a:schemeClr val="accent6"/>
          </a:fillRef>
          <a:effectRef idx="1">
            <a:schemeClr val="accent6"/>
          </a:effectRef>
          <a:fontRef idx="minor">
            <a:schemeClr val="dk1"/>
          </a:fontRef>
        </p:style>
        <p:txBody>
          <a:bodyPr wrap="square" lIns="45714" tIns="22857" rIns="45714" bIns="22857">
            <a:spAutoFit/>
          </a:bodyPr>
          <a:lstStyle/>
          <a:p>
            <a:pPr algn="just">
              <a:spcAft>
                <a:spcPts val="430"/>
              </a:spcAft>
              <a:buFont typeface="Arial" pitchFamily="34" charset="0"/>
              <a:buChar char="•"/>
            </a:pPr>
            <a:r>
              <a:rPr lang="ro-RO" sz="1000" dirty="0" smtClean="0">
                <a:latin typeface="+mj-lt"/>
              </a:rPr>
              <a:t>We </a:t>
            </a:r>
            <a:r>
              <a:rPr lang="en-US" sz="1000" dirty="0" smtClean="0">
                <a:latin typeface="+mj-lt"/>
              </a:rPr>
              <a:t>conducted a retrospective study including obese </a:t>
            </a:r>
            <a:r>
              <a:rPr lang="ro-RO" sz="1000" dirty="0" smtClean="0">
                <a:latin typeface="+mj-lt"/>
              </a:rPr>
              <a:t>1524 </a:t>
            </a:r>
            <a:r>
              <a:rPr lang="en-US" sz="1000" dirty="0" smtClean="0">
                <a:latin typeface="+mj-lt"/>
              </a:rPr>
              <a:t>pregnant </a:t>
            </a:r>
            <a:r>
              <a:rPr lang="en-US" sz="1000" dirty="0" smtClean="0">
                <a:latin typeface="+mj-lt"/>
              </a:rPr>
              <a:t>women who have delivered between 2010-2016 at the “</a:t>
            </a:r>
            <a:r>
              <a:rPr lang="en-US" sz="1000" dirty="0" smtClean="0">
                <a:latin typeface="+mj-lt"/>
              </a:rPr>
              <a:t>S</a:t>
            </a:r>
            <a:r>
              <a:rPr lang="ro-RO" sz="1000" dirty="0" smtClean="0">
                <a:latin typeface="+mj-lt"/>
              </a:rPr>
              <a:t>f</a:t>
            </a:r>
            <a:r>
              <a:rPr lang="en-US" sz="1000" dirty="0" smtClean="0">
                <a:latin typeface="+mj-lt"/>
              </a:rPr>
              <a:t>. </a:t>
            </a:r>
            <a:r>
              <a:rPr lang="en-US" sz="1000" dirty="0" err="1" smtClean="0">
                <a:latin typeface="+mj-lt"/>
              </a:rPr>
              <a:t>Pantelimon”Clinical</a:t>
            </a:r>
            <a:r>
              <a:rPr lang="en-US" sz="1000" dirty="0" smtClean="0">
                <a:latin typeface="+mj-lt"/>
              </a:rPr>
              <a:t> Emergency Hospital. </a:t>
            </a:r>
            <a:endParaRPr lang="ro-RO" sz="1000" dirty="0" smtClean="0">
              <a:latin typeface="+mj-lt"/>
            </a:endParaRPr>
          </a:p>
          <a:p>
            <a:pPr algn="just">
              <a:spcAft>
                <a:spcPts val="430"/>
              </a:spcAft>
              <a:buFont typeface="Arial" pitchFamily="34" charset="0"/>
              <a:buChar char="•"/>
            </a:pPr>
            <a:r>
              <a:rPr lang="en-US" sz="1000" dirty="0" smtClean="0">
                <a:latin typeface="+mj-lt"/>
              </a:rPr>
              <a:t>In the study were considered all deliveries, spontaneous after preterm onset of labor or preterm rupture of membranes and </a:t>
            </a:r>
            <a:r>
              <a:rPr lang="en-US" sz="1000" dirty="0" err="1" smtClean="0">
                <a:latin typeface="+mj-lt"/>
              </a:rPr>
              <a:t>caesearean</a:t>
            </a:r>
            <a:r>
              <a:rPr lang="en-US" sz="1000" dirty="0" smtClean="0">
                <a:latin typeface="+mj-lt"/>
              </a:rPr>
              <a:t> section </a:t>
            </a:r>
            <a:r>
              <a:rPr lang="ro-RO" sz="1000" dirty="0" smtClean="0">
                <a:latin typeface="+mj-lt"/>
              </a:rPr>
              <a:t>deliveries indicated most frequently for fetal distress. </a:t>
            </a:r>
            <a:endParaRPr lang="ro-RO" sz="1000" b="1" dirty="0" smtClean="0">
              <a:latin typeface="+mj-lt"/>
            </a:endParaRPr>
          </a:p>
        </p:txBody>
      </p:sp>
      <p:sp>
        <p:nvSpPr>
          <p:cNvPr id="2" name="Прямоугольник 1"/>
          <p:cNvSpPr/>
          <p:nvPr/>
        </p:nvSpPr>
        <p:spPr>
          <a:xfrm>
            <a:off x="152400" y="1047750"/>
            <a:ext cx="5257800" cy="290513"/>
          </a:xfrm>
          <a:prstGeom prst="rect">
            <a:avLst/>
          </a:prstGeom>
          <a:effectLst>
            <a:outerShdw blurRad="40000" dist="20000" dir="5400000" rotWithShape="0">
              <a:srgbClr val="000000">
                <a:alpha val="38000"/>
              </a:srgbClr>
            </a:outerShdw>
            <a:softEdge rad="63500"/>
          </a:effectLst>
        </p:spPr>
        <p:style>
          <a:lnRef idx="1">
            <a:schemeClr val="accent6"/>
          </a:lnRef>
          <a:fillRef idx="2">
            <a:schemeClr val="accent6"/>
          </a:fillRef>
          <a:effectRef idx="1">
            <a:schemeClr val="accent6"/>
          </a:effectRef>
          <a:fontRef idx="minor">
            <a:schemeClr val="dk1"/>
          </a:fontRef>
        </p:style>
        <p:txBody>
          <a:bodyPr lIns="45714" tIns="22857" rIns="45714" bIns="22857" rtlCol="0" anchor="ctr"/>
          <a:lstStyle/>
          <a:p>
            <a:pPr>
              <a:buFont typeface="Arial" pitchFamily="34" charset="0"/>
              <a:buChar char="•"/>
            </a:pPr>
            <a:r>
              <a:rPr lang="en-US" sz="1000" dirty="0" smtClean="0">
                <a:latin typeface="+mj-lt"/>
              </a:rPr>
              <a:t> </a:t>
            </a:r>
            <a:r>
              <a:rPr lang="ro-RO" sz="1000" dirty="0" smtClean="0">
                <a:latin typeface="+mj-lt"/>
              </a:rPr>
              <a:t>To study the clinical association of maternl obesity and preterm delivery on a retrospective cohort. </a:t>
            </a:r>
            <a:endParaRPr lang="ro-RO" sz="1000" dirty="0">
              <a:latin typeface="+mj-lt"/>
            </a:endParaRPr>
          </a:p>
        </p:txBody>
      </p:sp>
      <p:sp>
        <p:nvSpPr>
          <p:cNvPr id="19" name="TextBox 15"/>
          <p:cNvSpPr txBox="1">
            <a:spLocks noChangeArrowheads="1"/>
          </p:cNvSpPr>
          <p:nvPr/>
        </p:nvSpPr>
        <p:spPr bwMode="auto">
          <a:xfrm>
            <a:off x="152400" y="3790950"/>
            <a:ext cx="6934200" cy="764306"/>
          </a:xfrm>
          <a:prstGeom prst="rect">
            <a:avLst/>
          </a:prstGeom>
          <a:ln>
            <a:headEnd/>
            <a:tailEnd/>
          </a:ln>
          <a:effectLst>
            <a:outerShdw blurRad="40000" dist="20000" dir="5400000" rotWithShape="0">
              <a:srgbClr val="000000">
                <a:alpha val="38000"/>
              </a:srgbClr>
            </a:outerShdw>
            <a:softEdge rad="63500"/>
          </a:effectLst>
        </p:spPr>
        <p:style>
          <a:lnRef idx="1">
            <a:schemeClr val="accent6"/>
          </a:lnRef>
          <a:fillRef idx="2">
            <a:schemeClr val="accent6"/>
          </a:fillRef>
          <a:effectRef idx="1">
            <a:schemeClr val="accent6"/>
          </a:effectRef>
          <a:fontRef idx="minor">
            <a:schemeClr val="dk1"/>
          </a:fontRef>
        </p:style>
        <p:txBody>
          <a:bodyPr wrap="square" lIns="45714" tIns="22857" rIns="45714" bIns="22857">
            <a:spAutoFit/>
          </a:bodyPr>
          <a:lstStyle/>
          <a:p>
            <a:pPr algn="just">
              <a:spcAft>
                <a:spcPts val="430"/>
              </a:spcAft>
              <a:buFont typeface="Arial" pitchFamily="34" charset="0"/>
              <a:buChar char="•"/>
            </a:pPr>
            <a:r>
              <a:rPr lang="en-US" sz="1000" dirty="0" smtClean="0">
                <a:latin typeface="+mj-lt"/>
              </a:rPr>
              <a:t>Among these, 0,21% delivered extremely </a:t>
            </a:r>
            <a:r>
              <a:rPr lang="en-US" sz="1000" dirty="0" smtClean="0">
                <a:latin typeface="+mj-lt"/>
              </a:rPr>
              <a:t>preterm, </a:t>
            </a:r>
            <a:r>
              <a:rPr lang="en-US" sz="1000" dirty="0" smtClean="0">
                <a:latin typeface="+mj-lt"/>
              </a:rPr>
              <a:t>0,63% very preterm, while </a:t>
            </a:r>
            <a:r>
              <a:rPr lang="en-US" sz="1000" dirty="0" smtClean="0">
                <a:latin typeface="+mj-lt"/>
              </a:rPr>
              <a:t>5,28% moderate </a:t>
            </a:r>
            <a:r>
              <a:rPr lang="en-US" sz="1000" dirty="0" smtClean="0">
                <a:latin typeface="+mj-lt"/>
              </a:rPr>
              <a:t>preterm </a:t>
            </a:r>
            <a:r>
              <a:rPr lang="ro-RO" sz="1000" dirty="0" smtClean="0">
                <a:latin typeface="+mj-lt"/>
              </a:rPr>
              <a:t>babies</a:t>
            </a:r>
            <a:r>
              <a:rPr lang="en-US" sz="1000" dirty="0" smtClean="0">
                <a:latin typeface="+mj-lt"/>
              </a:rPr>
              <a:t>.</a:t>
            </a:r>
            <a:endParaRPr lang="ro-RO" sz="1000" dirty="0" smtClean="0">
              <a:latin typeface="+mj-lt"/>
            </a:endParaRPr>
          </a:p>
          <a:p>
            <a:pPr algn="just">
              <a:spcAft>
                <a:spcPts val="430"/>
              </a:spcAft>
              <a:buFont typeface="Arial" pitchFamily="34" charset="0"/>
              <a:buChar char="•"/>
            </a:pPr>
            <a:r>
              <a:rPr lang="ro-RO" sz="1000" dirty="0" smtClean="0">
                <a:latin typeface="+mj-lt"/>
              </a:rPr>
              <a:t>Our statistics shows that the risks of extremely, very, and respectively moderate preterm births increase with BMI, while the obesity-related obstetrical risks were highest for extremely preterm delivery, considering the calculated odds ratio. </a:t>
            </a:r>
          </a:p>
          <a:p>
            <a:pPr algn="just">
              <a:spcAft>
                <a:spcPts val="430"/>
              </a:spcAft>
              <a:buFont typeface="Arial" pitchFamily="34" charset="0"/>
              <a:buChar char="•"/>
            </a:pPr>
            <a:r>
              <a:rPr lang="ro-RO" sz="1000" dirty="0" smtClean="0">
                <a:latin typeface="+mj-lt"/>
              </a:rPr>
              <a:t>T</a:t>
            </a:r>
            <a:r>
              <a:rPr lang="ro-RO" sz="1000" dirty="0" smtClean="0">
                <a:latin typeface="+mj-lt"/>
              </a:rPr>
              <a:t>he </a:t>
            </a:r>
            <a:r>
              <a:rPr lang="ro-RO" sz="1000" dirty="0" smtClean="0">
                <a:latin typeface="+mj-lt"/>
              </a:rPr>
              <a:t>caesarean preterm </a:t>
            </a:r>
            <a:r>
              <a:rPr lang="ro-RO" sz="1000" dirty="0" smtClean="0">
                <a:latin typeface="+mj-lt"/>
              </a:rPr>
              <a:t>delivery rissk </a:t>
            </a:r>
            <a:r>
              <a:rPr lang="ro-RO" sz="1000" dirty="0" smtClean="0">
                <a:latin typeface="+mj-lt"/>
              </a:rPr>
              <a:t>indicated for signs of fetal distress increased with BMI among overweight and obese women. </a:t>
            </a:r>
            <a:r>
              <a:rPr lang="en-US" sz="1000" dirty="0" smtClean="0">
                <a:latin typeface="+mj-lt"/>
              </a:rPr>
              <a:t> </a:t>
            </a:r>
            <a:endParaRPr lang="ro-RO" sz="1000" b="1" dirty="0">
              <a:latin typeface="+mj-lt"/>
            </a:endParaRPr>
          </a:p>
        </p:txBody>
      </p:sp>
      <p:sp>
        <p:nvSpPr>
          <p:cNvPr id="21" name="Rectangle 813"/>
          <p:cNvSpPr>
            <a:spLocks noChangeArrowheads="1"/>
          </p:cNvSpPr>
          <p:nvPr/>
        </p:nvSpPr>
        <p:spPr bwMode="auto">
          <a:xfrm>
            <a:off x="304800" y="3638550"/>
            <a:ext cx="1371600" cy="156567"/>
          </a:xfrm>
          <a:prstGeom prst="rect">
            <a:avLst/>
          </a:prstGeom>
          <a:ln>
            <a:headEnd/>
            <a:tailEnd/>
          </a:ln>
        </p:spPr>
        <p:style>
          <a:lnRef idx="1">
            <a:schemeClr val="accent4"/>
          </a:lnRef>
          <a:fillRef idx="2">
            <a:schemeClr val="accent4"/>
          </a:fillRef>
          <a:effectRef idx="1">
            <a:schemeClr val="accent4"/>
          </a:effectRef>
          <a:fontRef idx="minor">
            <a:schemeClr val="dk1"/>
          </a:fontRef>
        </p:style>
        <p:txBody>
          <a:bodyPr lIns="8503" tIns="8503" rIns="8503" bIns="8503" anchor="ctr"/>
          <a:lstStyle/>
          <a:p>
            <a:pPr algn="ctr" eaLnBrk="0" hangingPunct="0"/>
            <a:r>
              <a:rPr lang="en-US" sz="1000" b="1" dirty="0" smtClean="0">
                <a:solidFill>
                  <a:srgbClr val="002060"/>
                </a:solidFill>
                <a:latin typeface="+mj-lt"/>
              </a:rPr>
              <a:t>Results</a:t>
            </a:r>
            <a:endParaRPr lang="en-US" sz="1000" b="1" dirty="0">
              <a:solidFill>
                <a:srgbClr val="002060"/>
              </a:solidFill>
              <a:latin typeface="+mj-lt"/>
            </a:endParaRPr>
          </a:p>
        </p:txBody>
      </p:sp>
      <p:sp>
        <p:nvSpPr>
          <p:cNvPr id="35" name="Rectangle 12"/>
          <p:cNvSpPr>
            <a:spLocks noChangeArrowheads="1"/>
          </p:cNvSpPr>
          <p:nvPr/>
        </p:nvSpPr>
        <p:spPr bwMode="auto">
          <a:xfrm>
            <a:off x="304800" y="1352550"/>
            <a:ext cx="1375833" cy="152400"/>
          </a:xfrm>
          <a:prstGeom prst="rect">
            <a:avLst/>
          </a:prstGeom>
          <a:ln>
            <a:headEnd/>
            <a:tailEnd/>
          </a:ln>
        </p:spPr>
        <p:style>
          <a:lnRef idx="1">
            <a:schemeClr val="accent4"/>
          </a:lnRef>
          <a:fillRef idx="2">
            <a:schemeClr val="accent4"/>
          </a:fillRef>
          <a:effectRef idx="1">
            <a:schemeClr val="accent4"/>
          </a:effectRef>
          <a:fontRef idx="minor">
            <a:schemeClr val="dk1"/>
          </a:fontRef>
        </p:style>
        <p:txBody>
          <a:bodyPr lIns="8503" tIns="8503" rIns="8503" bIns="8503" anchor="ctr"/>
          <a:lstStyle/>
          <a:p>
            <a:pPr algn="ctr" eaLnBrk="0" hangingPunct="0"/>
            <a:r>
              <a:rPr lang="ro-RO" sz="1000" b="1" dirty="0" smtClean="0">
                <a:solidFill>
                  <a:schemeClr val="bg2"/>
                </a:solidFill>
                <a:latin typeface="+mj-lt"/>
              </a:rPr>
              <a:t>Background </a:t>
            </a:r>
            <a:endParaRPr lang="en-US" sz="1000" b="1" dirty="0">
              <a:solidFill>
                <a:schemeClr val="bg2"/>
              </a:solidFill>
              <a:latin typeface="+mj-lt"/>
            </a:endParaRPr>
          </a:p>
        </p:txBody>
      </p:sp>
      <p:sp>
        <p:nvSpPr>
          <p:cNvPr id="37" name="Прямоугольник 36"/>
          <p:cNvSpPr/>
          <p:nvPr/>
        </p:nvSpPr>
        <p:spPr>
          <a:xfrm>
            <a:off x="152400" y="1504950"/>
            <a:ext cx="8839200" cy="1143000"/>
          </a:xfrm>
          <a:prstGeom prst="rect">
            <a:avLst/>
          </a:prstGeom>
          <a:effectLst>
            <a:outerShdw blurRad="40000" dist="20000" dir="5400000" rotWithShape="0">
              <a:srgbClr val="000000">
                <a:alpha val="38000"/>
              </a:srgbClr>
            </a:outerShdw>
            <a:softEdge rad="63500"/>
          </a:effectLst>
        </p:spPr>
        <p:style>
          <a:lnRef idx="1">
            <a:schemeClr val="accent6"/>
          </a:lnRef>
          <a:fillRef idx="2">
            <a:schemeClr val="accent6"/>
          </a:fillRef>
          <a:effectRef idx="1">
            <a:schemeClr val="accent6"/>
          </a:effectRef>
          <a:fontRef idx="minor">
            <a:schemeClr val="dk1"/>
          </a:fontRef>
        </p:style>
        <p:txBody>
          <a:bodyPr lIns="45714" tIns="22857" rIns="45714" bIns="22857" rtlCol="0" anchor="ctr"/>
          <a:lstStyle/>
          <a:p>
            <a:pPr algn="just">
              <a:spcAft>
                <a:spcPts val="430"/>
              </a:spcAft>
              <a:buFont typeface="Arial" pitchFamily="34" charset="0"/>
              <a:buChar char="•"/>
            </a:pPr>
            <a:r>
              <a:rPr lang="en-US" sz="1000" dirty="0" smtClean="0">
                <a:latin typeface="+mj-lt"/>
              </a:rPr>
              <a:t>Maternal overweight and obesity represents an important obstetrical risk factor, as both its incidence and prevalence are continuingly rising. </a:t>
            </a:r>
            <a:endParaRPr lang="ro-RO" sz="1000" dirty="0" smtClean="0">
              <a:latin typeface="+mj-lt"/>
            </a:endParaRPr>
          </a:p>
          <a:p>
            <a:pPr algn="just">
              <a:spcAft>
                <a:spcPts val="430"/>
              </a:spcAft>
              <a:buFont typeface="Arial" pitchFamily="34" charset="0"/>
              <a:buChar char="•"/>
            </a:pPr>
            <a:r>
              <a:rPr lang="en-US" sz="1000" dirty="0" smtClean="0">
                <a:latin typeface="+mj-lt"/>
              </a:rPr>
              <a:t>Nowadays one in three pregnant women has a BMI over 25. </a:t>
            </a:r>
            <a:endParaRPr lang="ro-RO" sz="1000" dirty="0" smtClean="0">
              <a:latin typeface="+mj-lt"/>
            </a:endParaRPr>
          </a:p>
          <a:p>
            <a:pPr algn="just">
              <a:spcAft>
                <a:spcPts val="430"/>
              </a:spcAft>
              <a:buFont typeface="Arial" pitchFamily="34" charset="0"/>
              <a:buChar char="•"/>
            </a:pPr>
            <a:r>
              <a:rPr lang="en-US" sz="1000" dirty="0" smtClean="0">
                <a:latin typeface="+mj-lt"/>
              </a:rPr>
              <a:t>Obesity replaced in the last decade smoking as primary preventable risk factor for adverse obstetrical outcome. </a:t>
            </a:r>
            <a:endParaRPr lang="ro-RO" sz="1000" dirty="0" smtClean="0">
              <a:latin typeface="+mj-lt"/>
            </a:endParaRPr>
          </a:p>
          <a:p>
            <a:pPr algn="just">
              <a:spcAft>
                <a:spcPts val="430"/>
              </a:spcAft>
              <a:buFont typeface="Arial" pitchFamily="34" charset="0"/>
              <a:buChar char="•"/>
            </a:pPr>
            <a:r>
              <a:rPr lang="en-US" sz="1000" dirty="0" smtClean="0">
                <a:latin typeface="+mj-lt"/>
              </a:rPr>
              <a:t>The association of maternal obesity and preterm delivery has been studied on different populations and time intervals, and a strong correlation has been established for extreme prematurity risk. </a:t>
            </a:r>
            <a:endParaRPr lang="ro-RO" sz="1000" b="1" dirty="0">
              <a:solidFill>
                <a:schemeClr val="bg1"/>
              </a:solidFill>
              <a:latin typeface="+mj-lt"/>
            </a:endParaRPr>
          </a:p>
        </p:txBody>
      </p:sp>
      <p:sp>
        <p:nvSpPr>
          <p:cNvPr id="3074" name="AutoShape 2" descr="data:image/jpeg;base64,/9j/4AAQSkZJRgABAQAAAQABAAD/2wCEAAkGBw8PDw0NDxAPDQ8NDQ0NDQ8PDw8PDw0PFREWFhURFRUYHSggGRolGxYTITEhJSkrLi4uFx8zODMtNygtLisBCgoKDg0OFxAQFy0lHiUtKy4tLy8rKy0tKzctLSstKystKy0tLS0tKystKy0rKy0rKy0tLSsrKy0tLS0tLS0tLf/AABEIAMkA+wMBIgACEQEDEQH/xAAbAAADAAMBAQAAAAAAAAAAAAAAAQIDBAUGB//EADoQAAICAQIDBQYDBgYDAAAAAAABAgMRBCEFEjEiQVFxgQYTMmGRoXKx0UJSYqLB4RQjgpLC8AdDU//EABoBAQEBAQEBAQAAAAAAAAAAAAABBAIDBQb/xAAoEQEAAgICAgECBgMAAAAAAAAAAQIDEQQxEiFBMvATIjNhcZEFQlH/2gAMAwEAAhEDEQA/AOOMeBn6l+eLBLRYYAx8o+UvAA2nlDBWB4BtGB4KwGAiRjwGAbIB4HgG04DAxg2817Q6bF9dn7N8HVL8cd4v6Z+h2eGXOyqEn8S7E/xR2b9evqRxzSu2iaj8cMW1/jjv91leppcC1Kc2l8N0FbD8SwpL6Y+hh/T5H7W+/v8Alt/UwfvX7+/4dvAYKwPBuYkYHgoAJwGCgCbTgOVFADaeRByIoAJ5ULBQwIwGC8CwBOAwWGAqMDwUARLQsF4DAE4GkPAYBsCHgMA2ADAIAwGBgFIBgBJ5ScXp7rIrpRYr6/nVLOYr0ckesOH7Q1cs6Lu5uVE/KW8c+qf1MnMpunlHce2riX1fxnqXbg00mt0915FHP4JbmlRfWqUqn5LeP8ridA0Uv5VizPevjaagAA7cgAAIAGANkAADYAACgQwAQwABDAMBNAMDwGAhAMAEAwAQ0hgR0kCiSgAAIA0uM6f3lFsVu1Hnh+KPaX5fc3QJaPKsxK1t4zEuDwHUJ2bdL6lNfih/aX8p3jyung6rbKopylpb1bCKTcpUzzsl39mUvoj1aZk4dvyzSe4lq5lfzReOpICgNjIWBgAQgGBUJiKE0HRDaDAyCQKEVCHgeAIAB4BIBBgeBhE4DBQFE4DBQgATKDBF2kWCxBUAUSUAAAG57JVUz1k4Xx51ZFuCy4rMHhxeOuzT+p0PbLhkNPfVZVFQqvhjlWeVTWz/AKfVnno3Spvqugm5RnCaUU25YeJR9Ytnq/a3iS1NEKUowlGanFvtzjs/B4Wz8T4uW1sXJ38PrUiMmCIebAqNUn3f0JPq0y0v9MvmXxXp3BgLIz0cAAAAADWevp51X7yHO3hLPf4Z6ZJMxHcrFZnqGyIAKgEMAhhgYBAAAAAAAADDA2pYAoWAEPABkBMQ2JhSEkOtczcV1Lpoe6m+1Hql+0u5r5fozPl5FaTr5aMfHtf2xlwpk/kbkK0ui/qZIwZjvy7z16a68ale/bWhpkZoVJdEbdenb7jf0vC5y6Rb9DJa2/cy0RGunKVLMWp0v7WPM9np/Z5v4mom7PgFTrlDvlFpPwfcyVvqfRNYnt82/wAO+45dnEPd3e5ug6ubPurM5hZ8s9z+R6uelcZShJYlFuLXg1saPHODLUUyg1h4zCXfGS6SNNeVevy8bcelvhwdVxjT1rexSfhHtM59ntDOeP8AD0ykmt5T7MfR9DgX12VXNNJyT6SSe/R+uUzZnDU2LfFfzb7vJEyc28/T6WnEx179smssts3vuUV/8684/Q0rJ0qLjCDnJppSfakn4r+xu18LrW9k5WPwzyr7b/c2IW11rEVGK+WEZLXtbuWmIiOnZ4HqZWUxU8+8gkpc20n4N/P9Donm+E63/PUe6yLi/Puf5I9Gfa4mTzxxvuPT5HJxxTJOvkDEBpZ1IAHgOSAYBQADIABAAAAFUmwBgAjHbaorLMjNbVrK+xJdViN+2rLXuE4T5cRc0m89MvC9M7ep6t6bmjG1LZLL/C+q9OvoFV+mlpfdqqCjdT7u3C7Usrll2uvidL/x7qoXxt092JW07S8JY2csfPsy/wBZ8LLlte0+Ue4fZrjrWI0w6Xhc57KLZ29H7OPbnaj8urO/pI8sfd9OR8vmuqf0x65LuhldcYed84fmee5Vo1aDT1dyk0u/d/QzyvaWIw5MLPaXcuuMAoprKSipd66KUXtL8whHfm7MuXO0crLfVvJyqYXbwnKTw5WJ74jhLbbu7jcbNKSUerUOnRczxvjd+WDA+IVwzjMm+rby2E05ftLQoWxsxtat/wAS2f2wcyNy+WPA6PHdRK6p9nHI+deP/cM8/Sm9juI3BPp4f2606hfG2Oynv67J/wDF+rOY9bmK8T2Xtzw7m0qsxvXYvWMuy/vg8BVYkt13Dwl1E+lztlIx8vi8Cnc30K0+iut+GLfz7vq9jquKZJtELqvjCdbXVWRa9Hk90eZ0Ps61KE7ZLsy5uWO+fNno8n1OJitSJ2+by8lbzGlhkgeTWyMoABHIABhSAYAAmhgF0kAYBAJgJlUpMw3bxf1HO2K79/BbsqjSX3bVVSee9rY8r5sdPql7Y8N7dQyez+lWovhp5TdcZ87TSy+ZRzheaT+h6KPD4cN1en1Nbm4WP3N7k8vplPb5KS/2nD0vB9RproXSnGMqnG2Me59ey/PDR6Lj9yv08+TduKsq/EsTh90j4vIyVvk8qdPq4qTWmrPbzlicH3WLkfzaXNH/AJfVBdaoreSieT4VxazU6SqUHvGEeV9/NHDjn+UzJuaUpTbUkmseDPNdOvdxOuOyzJrOM7/b6GtPiNj6dlP0+xpxUV0Q5TJoVOUpfFJsx5S6DUW+iNirQTl3YXz2LpNtWUspp9GmjlQioNp9zaPVQ4dFbyfoeW9ocV3yUejSkvVfrk98NfKdPPJOo25HtfqObS3rwg2vRZ/ofPadDz4k3hNLC7+h672hlz0Tr5uXn5Y567cyyvpk4ddeEkuiWD6OPjxM+49PH8WYj0Wm0tcf2U34y3OnVI1a4G1VE1RWKxqIZclt9tiLLRMEWivExoRSQRkQxIbIEhiQwAAAAAxzvits5fhHd/YzafSai7aqppPvl+iPK+bHT6petMN79QhoxTuits5fgt2eg0vsfZLtaizlXfHOPsjqafh2h0/d7yS9TFf/ACMR9ENVODP+0vIafS6i54qqlv3y/Q7Wl9jrZJSvs5F3xTPQPiE8YqrVcfF4RzdZr4LLtv5n+7Hf+xktnz5fW/6aq4cWP4ZaeGaHT93vJLx3Nh62xpqqtVx8XhJHm7vaGEdqa8/xPf7vY5Ot4vqLfinheCO8fByX92S3JrXp0vaKyCUZ2W80otrli+5/3SMnBNSraeznsScF446r8/seQ1HXLbk/m8noPYnVxjbbXLpOClH8UX+j+x7ZeHFMczHbimfys63stJ12arSvZQsc4L+GWJLHkpJf6Tu6aqT5oJN8sml5PtL7PHoeehrqocV07TTV1Xu7EmsR5Z4TeOj/AM3+U9tPV11WvolOvu8YP9JfYyeM+vT1mYYKuHTfXbzNyrh0F1efsad/HEvhX1OZqeMzl348j0rgtLickQ9JKyqv91GhquNwXw7nmLta31eTUs1R7140fLytm/47mp4xN9+PI8/xfUczUm87NZf/AH5mKepObxK/KUV35z5GrHiiJ9Q8b325+ptdks9y6fqTGsywrMsYGx4TZjjWZoRKUDIohxMlFFgkURyQ0AwLwGBgQBinqYLbOX4R7T+xddFcpZudjh4Qa29O89Jw5cOhHNSVri+V5XSS6x890YuRybY/UVa8HHrk9+Tz2m02oueKqmk/2pfodnS+yE5drUW4X7qeF9DsLX2f+uKhHxfcaGr19ay7bnJ/uxeTBOfPl9b/AKbq4cWP4bdGh0On+GKskvlk2XxCxrFcI1x8eh5e7j8VlU1+Unv93sc7U8Qus+OeF4LJ3Tg3t7lzflVr09Pq9fWsu67m/hi8nMu9oYramvP8T3/scB469X4vcUpm3HwaV79stuVaem5quJ32/FNpeCNKWO/d+L3JcyHI11pWvUPCbWnuVTmYZyG2Y2dkMVpXDY5tjH97MV9AaMe8WpLZp5TW2Gc2jcPSsulrtK6J6a3pm2VefDMJST+sF9T1Gq12VXLP7Sf+6LX5tHg52TnJSm3J5zlttnau16UIRb3Xu8rq9mm/yMv4U79vW1uoh2p6r5mCep+ZxLOJ+Cfrsa89TZLvx5HtGN5e3at1aXV4NO3iUe7MvI5nI3u9/MyQqO4xw5mYZ5aqcvkEU3u9xwrM0Yneoh5zYowMkYlRiWkRwSiVgoQCAYBCABgVklsZJAZM1fELK48lcK1l5c38Tfz9MdDA2Y5M5vSt41MO6Xms7hVt9s3mdkvKLwjC0s56v55f5hKRicjqtIjqHU2me5ZXMhzMTkG51pFuZLY1ApVg2xgomdVlqsJ5NZ1gqza5B8gTyanuiZVG7yEygDyc50gqTedYe7DrzlpqotVG1yDUAk2YI1mSMDKolKIc7TGBkUBxReCIlIaHgCAAAAQDEUAACAGyWyhNARIxyMziJxCtaUckqs2uQarKbayrLVZscg1AmzbFGspQMqQxtGNQKUSgIJ5QaKZIE4E0WGCjFyhymXlDAGPlHyl4HgCFEFEvA0iCcDGACAeAAkBiYQAABYIYAADEMAwGB5EAYGIeQAADIAAAAAAgGIMiAeB4AEADQgAYYEPIBgMhkQDbEAAAZAMAIQ2gwAgAAAYhgIAAAAAQAMQAPIgABgIAGAgABiAB5AQAPI0SUgAAAigAAqAAAgAAaKEAAAYDAAAhoAQH/9k="/>
          <p:cNvSpPr>
            <a:spLocks noChangeAspect="1" noChangeArrowheads="1"/>
          </p:cNvSpPr>
          <p:nvPr/>
        </p:nvSpPr>
        <p:spPr bwMode="auto">
          <a:xfrm>
            <a:off x="103705" y="-38078"/>
            <a:ext cx="203176" cy="80341"/>
          </a:xfrm>
          <a:prstGeom prst="rect">
            <a:avLst/>
          </a:prstGeom>
          <a:noFill/>
        </p:spPr>
        <p:txBody>
          <a:bodyPr vert="horz" wrap="square" lIns="39310" tIns="19655" rIns="39310" bIns="19655" numCol="1" anchor="t" anchorCtr="0" compatLnSpc="1">
            <a:prstTxWarp prst="textNoShape">
              <a:avLst/>
            </a:prstTxWarp>
          </a:bodyPr>
          <a:lstStyle/>
          <a:p>
            <a:endParaRPr lang="ro-RO" sz="1000">
              <a:latin typeface="+mj-lt"/>
            </a:endParaRPr>
          </a:p>
        </p:txBody>
      </p:sp>
      <p:sp>
        <p:nvSpPr>
          <p:cNvPr id="3076" name="AutoShape 4" descr="data:image/jpeg;base64,/9j/4AAQSkZJRgABAQAAAQABAAD/2wCEAAkGBw8PDw0NDxAPDQ8NDQ0NDQ8PDw8PDw0PFREWFhURFRUYHSggGRolGxYTITEhJSkrLi4uFx8zODMtNygtLisBCgoKDg0OFxAQFy0lHiUtKy4tLy8rKy0tKzctLSstKystKy0tLS0tKystKy0rKy0rKy0tLSsrKy0tLS0tLS0tLf/AABEIAMkA+wMBIgACEQEDEQH/xAAbAAADAAMBAQAAAAAAAAAAAAAAAQIDBAUGB//EADoQAAICAQIDBQYDBgYDAAAAAAABAgMRBCEFEjEiQVFxgQYTMmGRoXKx0UJSYqLB4RQjgpLC8AdDU//EABoBAQEBAQEBAQAAAAAAAAAAAAABBAIDBQb/xAAoEQEAAgICAgECBgMAAAAAAAAAAQIDEQQxEiFBMvATIjNhcZEFQlH/2gAMAwEAAhEDEQA/AOOMeBn6l+eLBLRYYAx8o+UvAA2nlDBWB4BtGB4KwGAiRjwGAbIB4HgG04DAxg2817Q6bF9dn7N8HVL8cd4v6Z+h2eGXOyqEn8S7E/xR2b9evqRxzSu2iaj8cMW1/jjv91leppcC1Kc2l8N0FbD8SwpL6Y+hh/T5H7W+/v8Alt/UwfvX7+/4dvAYKwPBuYkYHgoAJwGCgCbTgOVFADaeRByIoAJ5ULBQwIwGC8CwBOAwWGAqMDwUARLQsF4DAE4GkPAYBsCHgMA2ADAIAwGBgFIBgBJ5ScXp7rIrpRYr6/nVLOYr0ckesOH7Q1cs6Lu5uVE/KW8c+qf1MnMpunlHce2riX1fxnqXbg00mt0915FHP4JbmlRfWqUqn5LeP8ridA0Uv5VizPevjaagAA7cgAAIAGANkAADYAACgQwAQwABDAMBNAMDwGAhAMAEAwAQ0hgR0kCiSgAAIA0uM6f3lFsVu1Hnh+KPaX5fc3QJaPKsxK1t4zEuDwHUJ2bdL6lNfih/aX8p3jyung6rbKopylpb1bCKTcpUzzsl39mUvoj1aZk4dvyzSe4lq5lfzReOpICgNjIWBgAQgGBUJiKE0HRDaDAyCQKEVCHgeAIAB4BIBBgeBhE4DBQFE4DBQgATKDBF2kWCxBUAUSUAAAG57JVUz1k4Xx51ZFuCy4rMHhxeOuzT+p0PbLhkNPfVZVFQqvhjlWeVTWz/AKfVnno3Spvqugm5RnCaUU25YeJR9Ytnq/a3iS1NEKUowlGanFvtzjs/B4Wz8T4uW1sXJ38PrUiMmCIebAqNUn3f0JPq0y0v9MvmXxXp3BgLIz0cAAAAADWevp51X7yHO3hLPf4Z6ZJMxHcrFZnqGyIAKgEMAhhgYBAAAAAAAADDA2pYAoWAEPABkBMQ2JhSEkOtczcV1Lpoe6m+1Hql+0u5r5fozPl5FaTr5aMfHtf2xlwpk/kbkK0ui/qZIwZjvy7z16a68ale/bWhpkZoVJdEbdenb7jf0vC5y6Rb9DJa2/cy0RGunKVLMWp0v7WPM9np/Z5v4mom7PgFTrlDvlFpPwfcyVvqfRNYnt82/wAO+45dnEPd3e5ug6ubPurM5hZ8s9z+R6uelcZShJYlFuLXg1saPHODLUUyg1h4zCXfGS6SNNeVevy8bcelvhwdVxjT1rexSfhHtM59ntDOeP8AD0ykmt5T7MfR9DgX12VXNNJyT6SSe/R+uUzZnDU2LfFfzb7vJEyc28/T6WnEx179smssts3vuUV/8684/Q0rJ0qLjCDnJppSfakn4r+xu18LrW9k5WPwzyr7b/c2IW11rEVGK+WEZLXtbuWmIiOnZ4HqZWUxU8+8gkpc20n4N/P9Donm+E63/PUe6yLi/Puf5I9Gfa4mTzxxvuPT5HJxxTJOvkDEBpZ1IAHgOSAYBQADIABAAAAFUmwBgAjHbaorLMjNbVrK+xJdViN+2rLXuE4T5cRc0m89MvC9M7ep6t6bmjG1LZLL/C+q9OvoFV+mlpfdqqCjdT7u3C7Usrll2uvidL/x7qoXxt092JW07S8JY2csfPsy/wBZ8LLlte0+Ue4fZrjrWI0w6Xhc57KLZ29H7OPbnaj8urO/pI8sfd9OR8vmuqf0x65LuhldcYed84fmee5Vo1aDT1dyk0u/d/QzyvaWIw5MLPaXcuuMAoprKSipd66KUXtL8whHfm7MuXO0crLfVvJyqYXbwnKTw5WJ74jhLbbu7jcbNKSUerUOnRczxvjd+WDA+IVwzjMm+rby2E05ftLQoWxsxtat/wAS2f2wcyNy+WPA6PHdRK6p9nHI+deP/cM8/Sm9juI3BPp4f2606hfG2Oynv67J/wDF+rOY9bmK8T2Xtzw7m0qsxvXYvWMuy/vg8BVYkt13Dwl1E+lztlIx8vi8Cnc30K0+iut+GLfz7vq9jquKZJtELqvjCdbXVWRa9Hk90eZ0Ps61KE7ZLsy5uWO+fNno8n1OJitSJ2+by8lbzGlhkgeTWyMoABHIABhSAYAAmhgF0kAYBAJgJlUpMw3bxf1HO2K79/BbsqjSX3bVVSee9rY8r5sdPql7Y8N7dQyez+lWovhp5TdcZ87TSy+ZRzheaT+h6KPD4cN1en1Nbm4WP3N7k8vplPb5KS/2nD0vB9RproXSnGMqnG2Me59ey/PDR6Lj9yv08+TduKsq/EsTh90j4vIyVvk8qdPq4qTWmrPbzlicH3WLkfzaXNH/AJfVBdaoreSieT4VxazU6SqUHvGEeV9/NHDjn+UzJuaUpTbUkmseDPNdOvdxOuOyzJrOM7/b6GtPiNj6dlP0+xpxUV0Q5TJoVOUpfFJsx5S6DUW+iNirQTl3YXz2LpNtWUspp9GmjlQioNp9zaPVQ4dFbyfoeW9ocV3yUejSkvVfrk98NfKdPPJOo25HtfqObS3rwg2vRZ/ofPadDz4k3hNLC7+h672hlz0Tr5uXn5Y567cyyvpk4ddeEkuiWD6OPjxM+49PH8WYj0Wm0tcf2U34y3OnVI1a4G1VE1RWKxqIZclt9tiLLRMEWivExoRSQRkQxIbIEhiQwAAAAAxzvits5fhHd/YzafSai7aqppPvl+iPK+bHT6petMN79QhoxTuits5fgt2eg0vsfZLtaizlXfHOPsjqafh2h0/d7yS9TFf/ACMR9ENVODP+0vIafS6i54qqlv3y/Q7Wl9jrZJSvs5F3xTPQPiE8YqrVcfF4RzdZr4LLtv5n+7Hf+xktnz5fW/6aq4cWP4ZaeGaHT93vJLx3Nh62xpqqtVx8XhJHm7vaGEdqa8/xPf7vY5Ot4vqLfinheCO8fByX92S3JrXp0vaKyCUZ2W80otrli+5/3SMnBNSraeznsScF446r8/seQ1HXLbk/m8noPYnVxjbbXLpOClH8UX+j+x7ZeHFMczHbimfys63stJ12arSvZQsc4L+GWJLHkpJf6Tu6aqT5oJN8sml5PtL7PHoeehrqocV07TTV1Xu7EmsR5Z4TeOj/AM3+U9tPV11WvolOvu8YP9JfYyeM+vT1mYYKuHTfXbzNyrh0F1efsad/HEvhX1OZqeMzl348j0rgtLickQ9JKyqv91GhquNwXw7nmLta31eTUs1R7140fLytm/47mp4xN9+PI8/xfUczUm87NZf/AH5mKepObxK/KUV35z5GrHiiJ9Q8b325+ptdks9y6fqTGsywrMsYGx4TZjjWZoRKUDIohxMlFFgkURyQ0AwLwGBgQBinqYLbOX4R7T+xddFcpZudjh4Qa29O89Jw5cOhHNSVri+V5XSS6x890YuRybY/UVa8HHrk9+Tz2m02oueKqmk/2pfodnS+yE5drUW4X7qeF9DsLX2f+uKhHxfcaGr19ay7bnJ/uxeTBOfPl9b/AKbq4cWP4bdGh0On+GKskvlk2XxCxrFcI1x8eh5e7j8VlU1+Unv93sc7U8Qus+OeF4LJ3Tg3t7lzflVr09Pq9fWsu67m/hi8nMu9oYramvP8T3/scB469X4vcUpm3HwaV79stuVaem5quJ32/FNpeCNKWO/d+L3JcyHI11pWvUPCbWnuVTmYZyG2Y2dkMVpXDY5tjH97MV9AaMe8WpLZp5TW2Gc2jcPSsulrtK6J6a3pm2VefDMJST+sF9T1Gq12VXLP7Sf+6LX5tHg52TnJSm3J5zlttnau16UIRb3Xu8rq9mm/yMv4U79vW1uoh2p6r5mCep+ZxLOJ+Cfrsa89TZLvx5HtGN5e3at1aXV4NO3iUe7MvI5nI3u9/MyQqO4xw5mYZ5aqcvkEU3u9xwrM0Yneoh5zYowMkYlRiWkRwSiVgoQCAYBCABgVklsZJAZM1fELK48lcK1l5c38Tfz9MdDA2Y5M5vSt41MO6Xms7hVt9s3mdkvKLwjC0s56v55f5hKRicjqtIjqHU2me5ZXMhzMTkG51pFuZLY1ApVg2xgomdVlqsJ5NZ1gqza5B8gTyanuiZVG7yEygDyc50gqTedYe7DrzlpqotVG1yDUAk2YI1mSMDKolKIc7TGBkUBxReCIlIaHgCAAAAQDEUAACAGyWyhNARIxyMziJxCtaUckqs2uQarKbayrLVZscg1AmzbFGspQMqQxtGNQKUSgIJ5QaKZIE4E0WGCjFyhymXlDAGPlHyl4HgCFEFEvA0iCcDGACAeAAkBiYQAABYIYAADEMAwGB5EAYGIeQAADIAAAAAAgGIMiAeB4AEADQgAYYEPIBgMhkQDbEAAAZAMAIQ2gwAgAAAYhgIAAAAAQAMQAPIgABgIAGAgABiAB5AQAPI0SUgAAAigAAqAAAgAAaKEAAAYDAAAhoAQH/9k="/>
          <p:cNvSpPr>
            <a:spLocks noChangeAspect="1" noChangeArrowheads="1"/>
          </p:cNvSpPr>
          <p:nvPr/>
        </p:nvSpPr>
        <p:spPr bwMode="auto">
          <a:xfrm>
            <a:off x="103705" y="-38078"/>
            <a:ext cx="203176" cy="80341"/>
          </a:xfrm>
          <a:prstGeom prst="rect">
            <a:avLst/>
          </a:prstGeom>
          <a:noFill/>
        </p:spPr>
        <p:txBody>
          <a:bodyPr vert="horz" wrap="square" lIns="39310" tIns="19655" rIns="39310" bIns="19655" numCol="1" anchor="t" anchorCtr="0" compatLnSpc="1">
            <a:prstTxWarp prst="textNoShape">
              <a:avLst/>
            </a:prstTxWarp>
          </a:bodyPr>
          <a:lstStyle/>
          <a:p>
            <a:endParaRPr lang="ro-RO" sz="1000">
              <a:latin typeface="+mj-lt"/>
            </a:endParaRPr>
          </a:p>
        </p:txBody>
      </p:sp>
      <p:pic>
        <p:nvPicPr>
          <p:cNvPr id="3" name="Picture 2" descr="Imagini pentru maternal obesity incidence prevalence"/>
          <p:cNvPicPr>
            <a:picLocks noChangeAspect="1" noChangeArrowheads="1"/>
          </p:cNvPicPr>
          <p:nvPr/>
        </p:nvPicPr>
        <p:blipFill>
          <a:blip r:embed="rId3" cstate="print"/>
          <a:srcRect/>
          <a:stretch>
            <a:fillRect/>
          </a:stretch>
        </p:blipFill>
        <p:spPr bwMode="auto">
          <a:xfrm>
            <a:off x="7391400" y="971550"/>
            <a:ext cx="1649196" cy="1238190"/>
          </a:xfrm>
          <a:prstGeom prst="rect">
            <a:avLst/>
          </a:prstGeom>
          <a:noFill/>
        </p:spPr>
      </p:pic>
      <p:pic>
        <p:nvPicPr>
          <p:cNvPr id="3075" name="Picture 3"/>
          <p:cNvPicPr>
            <a:picLocks noChangeAspect="1" noChangeArrowheads="1"/>
          </p:cNvPicPr>
          <p:nvPr/>
        </p:nvPicPr>
        <p:blipFill>
          <a:blip r:embed="rId4" cstate="print"/>
          <a:srcRect/>
          <a:stretch>
            <a:fillRect/>
          </a:stretch>
        </p:blipFill>
        <p:spPr bwMode="auto">
          <a:xfrm>
            <a:off x="7086600" y="2636108"/>
            <a:ext cx="1905000" cy="978243"/>
          </a:xfrm>
          <a:prstGeom prst="rect">
            <a:avLst/>
          </a:prstGeom>
          <a:noFill/>
          <a:ln w="9525">
            <a:noFill/>
            <a:miter lim="800000"/>
            <a:headEnd/>
            <a:tailEnd/>
          </a:ln>
        </p:spPr>
      </p:pic>
      <p:pic>
        <p:nvPicPr>
          <p:cNvPr id="4" name="Picture 4"/>
          <p:cNvPicPr>
            <a:picLocks noChangeAspect="1" noChangeArrowheads="1"/>
          </p:cNvPicPr>
          <p:nvPr/>
        </p:nvPicPr>
        <p:blipFill>
          <a:blip r:embed="rId5" cstate="print"/>
          <a:srcRect/>
          <a:stretch>
            <a:fillRect/>
          </a:stretch>
        </p:blipFill>
        <p:spPr bwMode="auto">
          <a:xfrm>
            <a:off x="7086600" y="3638549"/>
            <a:ext cx="1905000" cy="1151467"/>
          </a:xfrm>
          <a:prstGeom prst="rect">
            <a:avLst/>
          </a:prstGeom>
          <a:noFill/>
          <a:ln w="9525">
            <a:noFill/>
            <a:miter lim="800000"/>
            <a:headEnd/>
            <a:tailEnd/>
          </a:ln>
        </p:spPr>
      </p:pic>
    </p:spTree>
  </p:cSld>
  <p:clrMapOvr>
    <a:masterClrMapping/>
  </p:clrMapOvr>
  <p:transition>
    <p:dissolve/>
  </p:transition>
  <p:timing>
    <p:tnLst>
      <p:par>
        <p:cTn id="1" dur="indefinite" restart="never" nodeType="tmRoot"/>
      </p:par>
    </p:tnLst>
  </p:timing>
</p:sld>
</file>

<file path=ppt/theme/theme1.xml><?xml version="1.0" encoding="utf-8"?>
<a:theme xmlns:a="http://schemas.openxmlformats.org/drawingml/2006/main" name="Poster_Template_48">
  <a:themeElements>
    <a:clrScheme name="">
      <a:dk1>
        <a:srgbClr val="000000"/>
      </a:dk1>
      <a:lt1>
        <a:srgbClr val="FFFFFF"/>
      </a:lt1>
      <a:dk2>
        <a:srgbClr val="002E4B"/>
      </a:dk2>
      <a:lt2>
        <a:srgbClr val="FDE25E"/>
      </a:lt2>
      <a:accent1>
        <a:srgbClr val="FF3300"/>
      </a:accent1>
      <a:accent2>
        <a:srgbClr val="6699FF"/>
      </a:accent2>
      <a:accent3>
        <a:srgbClr val="AAADB1"/>
      </a:accent3>
      <a:accent4>
        <a:srgbClr val="DADADA"/>
      </a:accent4>
      <a:accent5>
        <a:srgbClr val="FFADAA"/>
      </a:accent5>
      <a:accent6>
        <a:srgbClr val="5C8AE7"/>
      </a:accent6>
      <a:hlink>
        <a:srgbClr val="FFCC00"/>
      </a:hlink>
      <a:folHlink>
        <a:srgbClr val="969696"/>
      </a:folHlink>
    </a:clrScheme>
    <a:fontScheme name="Poster_Template_48">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Poster_Template_48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Poster_Template_48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Poster_Template_48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Poster_Template_48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Poster_Template_48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Poster_Template_48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Poster_Template_48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
      <a:clrScheme name="Poster_Template_48 8">
        <a:dk1>
          <a:srgbClr val="000000"/>
        </a:dk1>
        <a:lt1>
          <a:srgbClr val="FFFFFF"/>
        </a:lt1>
        <a:dk2>
          <a:srgbClr val="002E4B"/>
        </a:dk2>
        <a:lt2>
          <a:srgbClr val="FDE25E"/>
        </a:lt2>
        <a:accent1>
          <a:srgbClr val="FF3300"/>
        </a:accent1>
        <a:accent2>
          <a:srgbClr val="3333FF"/>
        </a:accent2>
        <a:accent3>
          <a:srgbClr val="AAADB1"/>
        </a:accent3>
        <a:accent4>
          <a:srgbClr val="DADADA"/>
        </a:accent4>
        <a:accent5>
          <a:srgbClr val="FFADAA"/>
        </a:accent5>
        <a:accent6>
          <a:srgbClr val="2D2DE7"/>
        </a:accent6>
        <a:hlink>
          <a:srgbClr val="FFCC00"/>
        </a:hlink>
        <a:folHlink>
          <a:srgbClr val="969696"/>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Flow</Template>
  <TotalTime>2551</TotalTime>
  <Words>309</Words>
  <Application>Microsoft Office PowerPoint</Application>
  <PresentationFormat>On-screen Show (16:9)</PresentationFormat>
  <Paragraphs>22</Paragraphs>
  <Slides>1</Slides>
  <Notes>1</Notes>
  <HiddenSlides>0</HiddenSlides>
  <MMClips>0</MMClips>
  <ScaleCrop>false</ScaleCrop>
  <HeadingPairs>
    <vt:vector size="4" baseType="variant">
      <vt:variant>
        <vt:lpstr>Theme</vt:lpstr>
      </vt:variant>
      <vt:variant>
        <vt:i4>1</vt:i4>
      </vt:variant>
      <vt:variant>
        <vt:lpstr>Slide Titles</vt:lpstr>
      </vt:variant>
      <vt:variant>
        <vt:i4>1</vt:i4>
      </vt:variant>
    </vt:vector>
  </HeadingPairs>
  <TitlesOfParts>
    <vt:vector size="2" baseType="lpstr">
      <vt:lpstr>Poster_Template_48</vt:lpstr>
      <vt:lpstr>Slide 1</vt:lpstr>
    </vt:vector>
  </TitlesOfParts>
  <Company>CRF</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John Zuccardy</dc:creator>
  <cp:lastModifiedBy>Diana Comandasu</cp:lastModifiedBy>
  <cp:revision>138</cp:revision>
  <dcterms:created xsi:type="dcterms:W3CDTF">2003-08-07T20:47:41Z</dcterms:created>
  <dcterms:modified xsi:type="dcterms:W3CDTF">2016-10-12T19:45:40Z</dcterms:modified>
</cp:coreProperties>
</file>